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1430000" cy="7658100"/>
  <p:notesSz cx="6858000" cy="9144000"/>
  <p:embeddedFontLst>
    <p:embeddedFont>
      <p:font typeface="Noto Serif Display Bold" charset="1" panose="02020802080505020204"/>
      <p:regular r:id="rId19"/>
    </p:embeddedFont>
    <p:embeddedFont>
      <p:font typeface="Open Sans Bold" charset="1" panose="020B0806030504020204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jpeg" Type="http://schemas.openxmlformats.org/officeDocument/2006/relationships/image"/><Relationship Id="rId4" Target="../media/image1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14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6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9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11.jpe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7657843"/>
          </a:xfrm>
          <a:custGeom>
            <a:avLst/>
            <a:gdLst/>
            <a:ahLst/>
            <a:cxnLst/>
            <a:rect r="r" b="b" t="t" l="l"/>
            <a:pathLst>
              <a:path h="7657843" w="11430000">
                <a:moveTo>
                  <a:pt x="0" y="0"/>
                </a:moveTo>
                <a:lnTo>
                  <a:pt x="11430000" y="0"/>
                </a:lnTo>
                <a:lnTo>
                  <a:pt x="11430000" y="7657843"/>
                </a:lnTo>
                <a:lnTo>
                  <a:pt x="0" y="7657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7657843"/>
          </a:xfrm>
          <a:custGeom>
            <a:avLst/>
            <a:gdLst/>
            <a:ahLst/>
            <a:cxnLst/>
            <a:rect r="r" b="b" t="t" l="l"/>
            <a:pathLst>
              <a:path h="7657843" w="11430000">
                <a:moveTo>
                  <a:pt x="0" y="0"/>
                </a:moveTo>
                <a:lnTo>
                  <a:pt x="11430000" y="0"/>
                </a:lnTo>
                <a:lnTo>
                  <a:pt x="11430000" y="7657843"/>
                </a:lnTo>
                <a:lnTo>
                  <a:pt x="0" y="7657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7658100"/>
            <a:chOff x="0" y="0"/>
            <a:chExt cx="11430000" cy="7658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658100"/>
            </a:xfrm>
            <a:custGeom>
              <a:avLst/>
              <a:gdLst/>
              <a:ahLst/>
              <a:cxnLst/>
              <a:rect r="r" b="b" t="t" l="l"/>
              <a:pathLst>
                <a:path h="7658100" w="11430000">
                  <a:moveTo>
                    <a:pt x="0" y="7658100"/>
                  </a:moveTo>
                  <a:lnTo>
                    <a:pt x="11430000" y="76581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600450" y="2962275"/>
            <a:ext cx="4229100" cy="4229100"/>
            <a:chOff x="0" y="0"/>
            <a:chExt cx="5638800" cy="5638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38800" cy="5638927"/>
            </a:xfrm>
            <a:custGeom>
              <a:avLst/>
              <a:gdLst/>
              <a:ahLst/>
              <a:cxnLst/>
              <a:rect r="r" b="b" t="t" l="l"/>
              <a:pathLst>
                <a:path h="5638927" w="5638800">
                  <a:moveTo>
                    <a:pt x="171450" y="0"/>
                  </a:moveTo>
                  <a:cubicBezTo>
                    <a:pt x="148717" y="0"/>
                    <a:pt x="126873" y="4318"/>
                    <a:pt x="105791" y="13081"/>
                  </a:cubicBezTo>
                  <a:cubicBezTo>
                    <a:pt x="84709" y="21844"/>
                    <a:pt x="66294" y="34163"/>
                    <a:pt x="50165" y="50165"/>
                  </a:cubicBezTo>
                  <a:cubicBezTo>
                    <a:pt x="34036" y="66167"/>
                    <a:pt x="21717" y="84836"/>
                    <a:pt x="13081" y="105791"/>
                  </a:cubicBezTo>
                  <a:cubicBezTo>
                    <a:pt x="4445" y="126746"/>
                    <a:pt x="0" y="148717"/>
                    <a:pt x="0" y="171450"/>
                  </a:cubicBezTo>
                  <a:lnTo>
                    <a:pt x="0" y="5467350"/>
                  </a:lnTo>
                  <a:cubicBezTo>
                    <a:pt x="0" y="5490083"/>
                    <a:pt x="4318" y="5511927"/>
                    <a:pt x="13081" y="5533009"/>
                  </a:cubicBezTo>
                  <a:cubicBezTo>
                    <a:pt x="21844" y="5554091"/>
                    <a:pt x="34163" y="5572506"/>
                    <a:pt x="50292" y="5588635"/>
                  </a:cubicBezTo>
                  <a:cubicBezTo>
                    <a:pt x="66421" y="5604764"/>
                    <a:pt x="84963" y="5617083"/>
                    <a:pt x="105918" y="5625846"/>
                  </a:cubicBezTo>
                  <a:cubicBezTo>
                    <a:pt x="126619" y="5634355"/>
                    <a:pt x="148082" y="5638800"/>
                    <a:pt x="170434" y="5638927"/>
                  </a:cubicBezTo>
                  <a:lnTo>
                    <a:pt x="5468366" y="5638927"/>
                  </a:lnTo>
                  <a:cubicBezTo>
                    <a:pt x="5490718" y="5638800"/>
                    <a:pt x="5512308" y="5634482"/>
                    <a:pt x="5532882" y="5625846"/>
                  </a:cubicBezTo>
                  <a:cubicBezTo>
                    <a:pt x="5553837" y="5617210"/>
                    <a:pt x="5572378" y="5604764"/>
                    <a:pt x="5588508" y="5588635"/>
                  </a:cubicBezTo>
                  <a:cubicBezTo>
                    <a:pt x="5604637" y="5572506"/>
                    <a:pt x="5616956" y="5553964"/>
                    <a:pt x="5625719" y="5533009"/>
                  </a:cubicBezTo>
                  <a:cubicBezTo>
                    <a:pt x="5634482" y="5512054"/>
                    <a:pt x="5638800" y="5490083"/>
                    <a:pt x="5638800" y="5467350"/>
                  </a:cubicBezTo>
                  <a:lnTo>
                    <a:pt x="5638800" y="171450"/>
                  </a:lnTo>
                  <a:cubicBezTo>
                    <a:pt x="5638800" y="148717"/>
                    <a:pt x="5634482" y="126873"/>
                    <a:pt x="5625719" y="105791"/>
                  </a:cubicBezTo>
                  <a:cubicBezTo>
                    <a:pt x="5616956" y="84709"/>
                    <a:pt x="5604637" y="66294"/>
                    <a:pt x="5588508" y="50165"/>
                  </a:cubicBezTo>
                  <a:cubicBezTo>
                    <a:pt x="5572379" y="34036"/>
                    <a:pt x="5553837" y="21717"/>
                    <a:pt x="5532882" y="12954"/>
                  </a:cubicBezTo>
                  <a:cubicBezTo>
                    <a:pt x="5511927" y="4191"/>
                    <a:pt x="5490083" y="0"/>
                    <a:pt x="546735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80245" y="71452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262" y="1103081"/>
            <a:ext cx="3324444" cy="109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b="true" sz="6750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Vetcare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4203" y="1000517"/>
            <a:ext cx="5483295" cy="216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b="true" sz="6750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J A V A Version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-63503"/>
            <a:ext cx="11556997" cy="6565897"/>
            <a:chOff x="0" y="0"/>
            <a:chExt cx="11557000" cy="6565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2150" y="32543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92150" y="35877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2150" y="39211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2150" y="42545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2150" y="45878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0075" y="2070773"/>
            <a:ext cx="8161172" cy="9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Outils Utilitaires et Gestion du Projet</a:t>
            </a:r>
          </a:p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Outils UtilitairesConfiguration du projet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214" y="2996517"/>
            <a:ext cx="4046858" cy="164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DatabaseUtil : gestion de la connexion à la base AlertUtil : affichage des dialogues DateUtil : gestion et format des dates ValidationUtil : contrôle des champs requis NavigationUtil : gestion de la navigation entre vues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33627" y="3044142"/>
            <a:ext cx="4920453" cy="81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JDK 17, Maven pour la gestion des dépendances, structure en packages claire (controller, model, service, util), utilisation d’IntelliJ IDEA pour le développement.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7429243"/>
          </a:xfrm>
          <a:custGeom>
            <a:avLst/>
            <a:gdLst/>
            <a:ahLst/>
            <a:cxnLst/>
            <a:rect r="r" b="b" t="t" l="l"/>
            <a:pathLst>
              <a:path h="7429243" w="11430000">
                <a:moveTo>
                  <a:pt x="0" y="0"/>
                </a:moveTo>
                <a:lnTo>
                  <a:pt x="11430000" y="0"/>
                </a:lnTo>
                <a:lnTo>
                  <a:pt x="11430000" y="7429243"/>
                </a:lnTo>
                <a:lnTo>
                  <a:pt x="0" y="7429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7429243"/>
          </a:xfrm>
          <a:custGeom>
            <a:avLst/>
            <a:gdLst/>
            <a:ahLst/>
            <a:cxnLst/>
            <a:rect r="r" b="b" t="t" l="l"/>
            <a:pathLst>
              <a:path h="7429243" w="11430000">
                <a:moveTo>
                  <a:pt x="0" y="0"/>
                </a:moveTo>
                <a:lnTo>
                  <a:pt x="11430000" y="0"/>
                </a:lnTo>
                <a:lnTo>
                  <a:pt x="11430000" y="7429243"/>
                </a:lnTo>
                <a:lnTo>
                  <a:pt x="0" y="7429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7429500"/>
            <a:chOff x="0" y="0"/>
            <a:chExt cx="11430000" cy="7429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7429500"/>
            </a:xfrm>
            <a:custGeom>
              <a:avLst/>
              <a:gdLst/>
              <a:ahLst/>
              <a:cxnLst/>
              <a:rect r="r" b="b" t="t" l="l"/>
              <a:pathLst>
                <a:path h="7429500" w="11430000">
                  <a:moveTo>
                    <a:pt x="0" y="7429500"/>
                  </a:moveTo>
                  <a:lnTo>
                    <a:pt x="11430000" y="74295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57"/>
            <a:ext cx="11430000" cy="2142868"/>
          </a:xfrm>
          <a:custGeom>
            <a:avLst/>
            <a:gdLst/>
            <a:ahLst/>
            <a:cxnLst/>
            <a:rect r="r" b="b" t="t" l="l"/>
            <a:pathLst>
              <a:path h="2142868" w="11430000">
                <a:moveTo>
                  <a:pt x="0" y="0"/>
                </a:moveTo>
                <a:lnTo>
                  <a:pt x="11430000" y="0"/>
                </a:lnTo>
                <a:lnTo>
                  <a:pt x="11430000" y="2142868"/>
                </a:lnTo>
                <a:lnTo>
                  <a:pt x="0" y="214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1219" y="3340818"/>
            <a:ext cx="994962" cy="3686337"/>
            <a:chOff x="0" y="0"/>
            <a:chExt cx="994969" cy="36863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8834" y="69088"/>
              <a:ext cx="857250" cy="1262253"/>
            </a:xfrm>
            <a:custGeom>
              <a:avLst/>
              <a:gdLst/>
              <a:ahLst/>
              <a:cxnLst/>
              <a:rect r="r" b="b" t="t" l="l"/>
              <a:pathLst>
                <a:path h="1262253" w="857250">
                  <a:moveTo>
                    <a:pt x="0" y="1090803"/>
                  </a:moveTo>
                  <a:lnTo>
                    <a:pt x="428625" y="1262253"/>
                  </a:lnTo>
                  <a:lnTo>
                    <a:pt x="857250" y="1090803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090803"/>
                  </a:ln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868045" cy="1273302"/>
            </a:xfrm>
            <a:custGeom>
              <a:avLst/>
              <a:gdLst/>
              <a:ahLst/>
              <a:cxnLst/>
              <a:rect r="r" b="b" t="t" l="l"/>
              <a:pathLst>
                <a:path h="1273302" w="868045">
                  <a:moveTo>
                    <a:pt x="7366" y="1091438"/>
                  </a:moveTo>
                  <a:lnTo>
                    <a:pt x="435991" y="1262888"/>
                  </a:lnTo>
                  <a:lnTo>
                    <a:pt x="433959" y="1267841"/>
                  </a:lnTo>
                  <a:lnTo>
                    <a:pt x="431927" y="1262888"/>
                  </a:lnTo>
                  <a:lnTo>
                    <a:pt x="860552" y="1091438"/>
                  </a:lnTo>
                  <a:lnTo>
                    <a:pt x="862584" y="1096391"/>
                  </a:lnTo>
                  <a:lnTo>
                    <a:pt x="857250" y="1096391"/>
                  </a:lnTo>
                  <a:lnTo>
                    <a:pt x="857250" y="5588"/>
                  </a:lnTo>
                  <a:lnTo>
                    <a:pt x="862584" y="5588"/>
                  </a:lnTo>
                  <a:lnTo>
                    <a:pt x="864616" y="10541"/>
                  </a:lnTo>
                  <a:lnTo>
                    <a:pt x="435991" y="181991"/>
                  </a:lnTo>
                  <a:cubicBezTo>
                    <a:pt x="434721" y="182499"/>
                    <a:pt x="433324" y="182499"/>
                    <a:pt x="432054" y="181991"/>
                  </a:cubicBezTo>
                  <a:lnTo>
                    <a:pt x="3429" y="10668"/>
                  </a:lnTo>
                  <a:lnTo>
                    <a:pt x="5461" y="5715"/>
                  </a:lnTo>
                  <a:lnTo>
                    <a:pt x="10795" y="5715"/>
                  </a:lnTo>
                  <a:lnTo>
                    <a:pt x="10795" y="1096391"/>
                  </a:lnTo>
                  <a:lnTo>
                    <a:pt x="5334" y="1096391"/>
                  </a:lnTo>
                  <a:lnTo>
                    <a:pt x="7366" y="1091438"/>
                  </a:lnTo>
                  <a:moveTo>
                    <a:pt x="3429" y="1101344"/>
                  </a:moveTo>
                  <a:cubicBezTo>
                    <a:pt x="1397" y="1100582"/>
                    <a:pt x="0" y="1098550"/>
                    <a:pt x="0" y="1096391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679" y="635"/>
                  </a:lnTo>
                  <a:cubicBezTo>
                    <a:pt x="862330" y="0"/>
                    <a:pt x="864235" y="127"/>
                    <a:pt x="865632" y="1143"/>
                  </a:cubicBezTo>
                  <a:cubicBezTo>
                    <a:pt x="867029" y="2159"/>
                    <a:pt x="868045" y="3810"/>
                    <a:pt x="868045" y="5588"/>
                  </a:cubicBezTo>
                  <a:lnTo>
                    <a:pt x="868045" y="1096391"/>
                  </a:lnTo>
                  <a:cubicBezTo>
                    <a:pt x="868045" y="1098550"/>
                    <a:pt x="866648" y="1100582"/>
                    <a:pt x="864616" y="1101344"/>
                  </a:cubicBezTo>
                  <a:lnTo>
                    <a:pt x="435991" y="1272794"/>
                  </a:lnTo>
                  <a:cubicBezTo>
                    <a:pt x="434721" y="1273302"/>
                    <a:pt x="433324" y="1273302"/>
                    <a:pt x="432054" y="1272794"/>
                  </a:cubicBezTo>
                  <a:lnTo>
                    <a:pt x="3429" y="1101344"/>
                  </a:lnTo>
                  <a:close/>
                </a:path>
              </a:pathLst>
            </a:custGeom>
            <a:solidFill>
              <a:srgbClr val="B7D5C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834" y="1326388"/>
              <a:ext cx="857250" cy="1028700"/>
            </a:xfrm>
            <a:custGeom>
              <a:avLst/>
              <a:gdLst/>
              <a:ahLst/>
              <a:cxnLst/>
              <a:rect r="r" b="b" t="t" l="l"/>
              <a:pathLst>
                <a:path h="1028700" w="857250">
                  <a:moveTo>
                    <a:pt x="0" y="857250"/>
                  </a:moveTo>
                  <a:lnTo>
                    <a:pt x="428625" y="1028700"/>
                  </a:lnTo>
                  <a:lnTo>
                    <a:pt x="857250" y="8572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857250"/>
                  </a:ln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0" y="1320927"/>
              <a:ext cx="867918" cy="1039749"/>
            </a:xfrm>
            <a:custGeom>
              <a:avLst/>
              <a:gdLst/>
              <a:ahLst/>
              <a:cxnLst/>
              <a:rect r="r" b="b" t="t" l="l"/>
              <a:pathLst>
                <a:path h="1039749" w="867918">
                  <a:moveTo>
                    <a:pt x="7366" y="857758"/>
                  </a:moveTo>
                  <a:lnTo>
                    <a:pt x="435991" y="1029208"/>
                  </a:lnTo>
                  <a:lnTo>
                    <a:pt x="433959" y="1034161"/>
                  </a:lnTo>
                  <a:lnTo>
                    <a:pt x="431927" y="1029208"/>
                  </a:lnTo>
                  <a:lnTo>
                    <a:pt x="860552" y="857758"/>
                  </a:lnTo>
                  <a:lnTo>
                    <a:pt x="862584" y="862711"/>
                  </a:lnTo>
                  <a:lnTo>
                    <a:pt x="857250" y="862711"/>
                  </a:lnTo>
                  <a:lnTo>
                    <a:pt x="857250" y="5461"/>
                  </a:lnTo>
                  <a:lnTo>
                    <a:pt x="862584" y="5461"/>
                  </a:lnTo>
                  <a:lnTo>
                    <a:pt x="864616" y="10414"/>
                  </a:lnTo>
                  <a:lnTo>
                    <a:pt x="435991" y="181864"/>
                  </a:lnTo>
                  <a:cubicBezTo>
                    <a:pt x="434721" y="182372"/>
                    <a:pt x="433324" y="182372"/>
                    <a:pt x="432054" y="181864"/>
                  </a:cubicBezTo>
                  <a:lnTo>
                    <a:pt x="3429" y="10541"/>
                  </a:lnTo>
                  <a:lnTo>
                    <a:pt x="5461" y="5588"/>
                  </a:lnTo>
                  <a:lnTo>
                    <a:pt x="10795" y="5588"/>
                  </a:lnTo>
                  <a:lnTo>
                    <a:pt x="10795" y="862838"/>
                  </a:lnTo>
                  <a:lnTo>
                    <a:pt x="5334" y="862838"/>
                  </a:lnTo>
                  <a:lnTo>
                    <a:pt x="7366" y="857885"/>
                  </a:lnTo>
                  <a:moveTo>
                    <a:pt x="3429" y="867791"/>
                  </a:moveTo>
                  <a:cubicBezTo>
                    <a:pt x="1397" y="867029"/>
                    <a:pt x="0" y="864997"/>
                    <a:pt x="0" y="862838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552" y="635"/>
                  </a:lnTo>
                  <a:cubicBezTo>
                    <a:pt x="862203" y="0"/>
                    <a:pt x="864108" y="127"/>
                    <a:pt x="865505" y="1143"/>
                  </a:cubicBezTo>
                  <a:cubicBezTo>
                    <a:pt x="866902" y="2159"/>
                    <a:pt x="867918" y="3810"/>
                    <a:pt x="867918" y="5588"/>
                  </a:cubicBezTo>
                  <a:lnTo>
                    <a:pt x="867918" y="862838"/>
                  </a:lnTo>
                  <a:cubicBezTo>
                    <a:pt x="867918" y="864997"/>
                    <a:pt x="866521" y="867029"/>
                    <a:pt x="864489" y="867791"/>
                  </a:cubicBezTo>
                  <a:lnTo>
                    <a:pt x="435864" y="1039241"/>
                  </a:lnTo>
                  <a:cubicBezTo>
                    <a:pt x="434594" y="1039749"/>
                    <a:pt x="433197" y="1039749"/>
                    <a:pt x="431927" y="1039241"/>
                  </a:cubicBezTo>
                  <a:lnTo>
                    <a:pt x="3429" y="867791"/>
                  </a:lnTo>
                  <a:close/>
                </a:path>
              </a:pathLst>
            </a:custGeom>
            <a:solidFill>
              <a:srgbClr val="B7D5CA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834" y="2355088"/>
              <a:ext cx="857250" cy="1262253"/>
            </a:xfrm>
            <a:custGeom>
              <a:avLst/>
              <a:gdLst/>
              <a:ahLst/>
              <a:cxnLst/>
              <a:rect r="r" b="b" t="t" l="l"/>
              <a:pathLst>
                <a:path h="1262253" w="857250">
                  <a:moveTo>
                    <a:pt x="0" y="1090803"/>
                  </a:moveTo>
                  <a:lnTo>
                    <a:pt x="428625" y="1262253"/>
                  </a:lnTo>
                  <a:lnTo>
                    <a:pt x="857250" y="1090803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090803"/>
                  </a:ln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500" y="2349500"/>
              <a:ext cx="867918" cy="1273303"/>
            </a:xfrm>
            <a:custGeom>
              <a:avLst/>
              <a:gdLst/>
              <a:ahLst/>
              <a:cxnLst/>
              <a:rect r="r" b="b" t="t" l="l"/>
              <a:pathLst>
                <a:path h="1273303" w="867918">
                  <a:moveTo>
                    <a:pt x="7366" y="1091438"/>
                  </a:moveTo>
                  <a:lnTo>
                    <a:pt x="435991" y="1262888"/>
                  </a:lnTo>
                  <a:lnTo>
                    <a:pt x="433959" y="1267841"/>
                  </a:lnTo>
                  <a:lnTo>
                    <a:pt x="431927" y="1262888"/>
                  </a:lnTo>
                  <a:lnTo>
                    <a:pt x="860552" y="1091438"/>
                  </a:lnTo>
                  <a:lnTo>
                    <a:pt x="862584" y="1096391"/>
                  </a:lnTo>
                  <a:lnTo>
                    <a:pt x="857250" y="1096391"/>
                  </a:lnTo>
                  <a:lnTo>
                    <a:pt x="857250" y="5588"/>
                  </a:lnTo>
                  <a:lnTo>
                    <a:pt x="862584" y="5588"/>
                  </a:lnTo>
                  <a:lnTo>
                    <a:pt x="864616" y="10541"/>
                  </a:lnTo>
                  <a:lnTo>
                    <a:pt x="435991" y="181991"/>
                  </a:lnTo>
                  <a:cubicBezTo>
                    <a:pt x="434721" y="182499"/>
                    <a:pt x="433324" y="182499"/>
                    <a:pt x="432054" y="181991"/>
                  </a:cubicBezTo>
                  <a:lnTo>
                    <a:pt x="3429" y="10668"/>
                  </a:lnTo>
                  <a:lnTo>
                    <a:pt x="5461" y="5715"/>
                  </a:lnTo>
                  <a:lnTo>
                    <a:pt x="10795" y="5715"/>
                  </a:lnTo>
                  <a:lnTo>
                    <a:pt x="10795" y="1096518"/>
                  </a:lnTo>
                  <a:lnTo>
                    <a:pt x="5334" y="1096518"/>
                  </a:lnTo>
                  <a:lnTo>
                    <a:pt x="7366" y="1091565"/>
                  </a:lnTo>
                  <a:moveTo>
                    <a:pt x="3429" y="1101471"/>
                  </a:moveTo>
                  <a:cubicBezTo>
                    <a:pt x="1397" y="1100709"/>
                    <a:pt x="0" y="1098677"/>
                    <a:pt x="0" y="1096518"/>
                  </a:cubicBezTo>
                  <a:lnTo>
                    <a:pt x="0" y="5588"/>
                  </a:lnTo>
                  <a:cubicBezTo>
                    <a:pt x="0" y="3810"/>
                    <a:pt x="889" y="2159"/>
                    <a:pt x="2413" y="1143"/>
                  </a:cubicBezTo>
                  <a:cubicBezTo>
                    <a:pt x="3937" y="127"/>
                    <a:pt x="5715" y="0"/>
                    <a:pt x="7366" y="635"/>
                  </a:cubicBezTo>
                  <a:lnTo>
                    <a:pt x="435991" y="172085"/>
                  </a:lnTo>
                  <a:lnTo>
                    <a:pt x="433959" y="177038"/>
                  </a:lnTo>
                  <a:lnTo>
                    <a:pt x="431927" y="172085"/>
                  </a:lnTo>
                  <a:lnTo>
                    <a:pt x="860552" y="635"/>
                  </a:lnTo>
                  <a:cubicBezTo>
                    <a:pt x="862203" y="0"/>
                    <a:pt x="864108" y="127"/>
                    <a:pt x="865505" y="1143"/>
                  </a:cubicBezTo>
                  <a:cubicBezTo>
                    <a:pt x="866902" y="2159"/>
                    <a:pt x="867918" y="3810"/>
                    <a:pt x="867918" y="5588"/>
                  </a:cubicBezTo>
                  <a:lnTo>
                    <a:pt x="867918" y="1096391"/>
                  </a:lnTo>
                  <a:cubicBezTo>
                    <a:pt x="867918" y="1098550"/>
                    <a:pt x="866521" y="1100582"/>
                    <a:pt x="864489" y="1101344"/>
                  </a:cubicBezTo>
                  <a:lnTo>
                    <a:pt x="435864" y="1272794"/>
                  </a:lnTo>
                  <a:cubicBezTo>
                    <a:pt x="434594" y="1273303"/>
                    <a:pt x="433197" y="1273303"/>
                    <a:pt x="431927" y="1272794"/>
                  </a:cubicBezTo>
                  <a:lnTo>
                    <a:pt x="3429" y="1101344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80245" y="69166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0075" y="2870873"/>
            <a:ext cx="8507863" cy="6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Navigation et Persistance des Données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948" y="3818030"/>
            <a:ext cx="154505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62"/>
              </a:lnSpc>
            </a:pPr>
            <a:r>
              <a:rPr lang="en-US" b="true" sz="2025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 </a:t>
            </a:r>
          </a:p>
          <a:p>
            <a:pPr algn="just">
              <a:lnSpc>
                <a:spcPts val="5062"/>
              </a:lnSpc>
            </a:pPr>
            <a:r>
              <a:rPr lang="en-US" b="true" sz="2025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  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4500" y="3535699"/>
            <a:ext cx="8425491" cy="89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Navigation entre vues</a:t>
            </a:r>
          </a:p>
          <a:p>
            <a:pPr algn="l">
              <a:lnSpc>
                <a:spcPts val="2100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Centralise le changement d’interface via NavigationUtil ou directement dans les contrôleurs pour éviter la redondance.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4500" y="4792999"/>
            <a:ext cx="8520389" cy="62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Base de données locale</a:t>
            </a:r>
          </a:p>
          <a:p>
            <a:pPr algn="l">
              <a:lnSpc>
                <a:spcPts val="1889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Utilisation d’une base MySQL locale, gestion automatique de création des tables si absentes au lancement.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4500" y="5821699"/>
            <a:ext cx="9179624" cy="90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Persistance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Toutes les opérations mémoire passent par les services avec stockage durable des données animaux, propriétaires et dossiers.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-63503"/>
            <a:ext cx="11556997" cy="6565897"/>
            <a:chOff x="0" y="0"/>
            <a:chExt cx="11557000" cy="6565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2150" y="29210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92150" y="32543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2150" y="35877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2150" y="39211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92150" y="42545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92150" y="45878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92150" y="49212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0075" y="1727873"/>
            <a:ext cx="6318809" cy="100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Améliorations et Conclusion</a:t>
            </a:r>
          </a:p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Suggestions d'amélioration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3627" y="2449849"/>
            <a:ext cx="5005464" cy="203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Conclusion</a:t>
            </a:r>
          </a:p>
          <a:p>
            <a:pPr algn="l">
              <a:lnSpc>
                <a:spcPts val="21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« Vetcare360 » est une base solide, modulaire et extensible, utilisant le modèle MVC et des technologies modernes. L’ajout de fonctionnalités avancées améliorerait l’expérience </a:t>
            </a:r>
          </a:p>
          <a:p>
            <a:pPr algn="l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utilisateur et la robustesse du système.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Ce projet offre un excellent exemple d’architecture logiciel </a:t>
            </a:r>
          </a:p>
          <a:p>
            <a:pPr algn="l">
              <a:lnSpc>
                <a:spcPts val="9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appliquée à une application métier concrète.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214" y="2663142"/>
            <a:ext cx="4210545" cy="231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Authentification sécurisée (admin/utilisateur) Recherche intelligente et filtrage dynamique Exportation des données au format PDF ou Excel Tests automatiques avec JUnit pour fiabilité Couche DAO pour meilleure abstraction des données Connexion à base distante (PostgreSQL) Notifications et rappels de rendez-vous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800350" y="2095500"/>
            <a:ext cx="5829300" cy="2914650"/>
            <a:chOff x="0" y="0"/>
            <a:chExt cx="7772400" cy="3886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2527" cy="3886200"/>
            </a:xfrm>
            <a:custGeom>
              <a:avLst/>
              <a:gdLst/>
              <a:ahLst/>
              <a:cxnLst/>
              <a:rect r="r" b="b" t="t" l="l"/>
              <a:pathLst>
                <a:path h="3886200" w="7772527">
                  <a:moveTo>
                    <a:pt x="171450" y="0"/>
                  </a:moveTo>
                  <a:cubicBezTo>
                    <a:pt x="148717" y="0"/>
                    <a:pt x="126873" y="4318"/>
                    <a:pt x="105791" y="13081"/>
                  </a:cubicBezTo>
                  <a:cubicBezTo>
                    <a:pt x="84709" y="21844"/>
                    <a:pt x="66294" y="34163"/>
                    <a:pt x="50165" y="50165"/>
                  </a:cubicBezTo>
                  <a:cubicBezTo>
                    <a:pt x="34036" y="66167"/>
                    <a:pt x="21717" y="84836"/>
                    <a:pt x="13081" y="105791"/>
                  </a:cubicBezTo>
                  <a:cubicBezTo>
                    <a:pt x="4445" y="126746"/>
                    <a:pt x="0" y="148717"/>
                    <a:pt x="0" y="171450"/>
                  </a:cubicBezTo>
                  <a:lnTo>
                    <a:pt x="0" y="3714750"/>
                  </a:lnTo>
                  <a:cubicBezTo>
                    <a:pt x="0" y="3737483"/>
                    <a:pt x="4318" y="3759327"/>
                    <a:pt x="13081" y="3780409"/>
                  </a:cubicBezTo>
                  <a:cubicBezTo>
                    <a:pt x="21844" y="3801491"/>
                    <a:pt x="34163" y="3819906"/>
                    <a:pt x="50292" y="3836035"/>
                  </a:cubicBezTo>
                  <a:cubicBezTo>
                    <a:pt x="66421" y="3852164"/>
                    <a:pt x="84963" y="3864483"/>
                    <a:pt x="105918" y="3873246"/>
                  </a:cubicBezTo>
                  <a:cubicBezTo>
                    <a:pt x="126873" y="3882009"/>
                    <a:pt x="148717" y="3886200"/>
                    <a:pt x="171450" y="3886200"/>
                  </a:cubicBezTo>
                  <a:lnTo>
                    <a:pt x="7600950" y="3886200"/>
                  </a:lnTo>
                  <a:cubicBezTo>
                    <a:pt x="7623683" y="3886200"/>
                    <a:pt x="7645527" y="3881882"/>
                    <a:pt x="7666609" y="3873119"/>
                  </a:cubicBezTo>
                  <a:cubicBezTo>
                    <a:pt x="7687690" y="3864356"/>
                    <a:pt x="7706106" y="3852037"/>
                    <a:pt x="7722235" y="3835908"/>
                  </a:cubicBezTo>
                  <a:cubicBezTo>
                    <a:pt x="7738364" y="3819779"/>
                    <a:pt x="7750683" y="3801237"/>
                    <a:pt x="7759446" y="3780282"/>
                  </a:cubicBezTo>
                  <a:cubicBezTo>
                    <a:pt x="7768209" y="3759327"/>
                    <a:pt x="7772527" y="3737356"/>
                    <a:pt x="7772527" y="3714623"/>
                  </a:cubicBezTo>
                  <a:lnTo>
                    <a:pt x="7772527" y="171450"/>
                  </a:lnTo>
                  <a:cubicBezTo>
                    <a:pt x="7772527" y="148717"/>
                    <a:pt x="7768209" y="126873"/>
                    <a:pt x="7759446" y="105791"/>
                  </a:cubicBezTo>
                  <a:cubicBezTo>
                    <a:pt x="7750683" y="84709"/>
                    <a:pt x="7738364" y="66294"/>
                    <a:pt x="7722235" y="50165"/>
                  </a:cubicBezTo>
                  <a:cubicBezTo>
                    <a:pt x="7706106" y="34036"/>
                    <a:pt x="7687564" y="21717"/>
                    <a:pt x="7666609" y="12954"/>
                  </a:cubicBezTo>
                  <a:cubicBezTo>
                    <a:pt x="7645653" y="4191"/>
                    <a:pt x="7623683" y="0"/>
                    <a:pt x="760095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0075" y="1570130"/>
            <a:ext cx="694985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Ce projet est fait par : Siham Bouzid &amp; Safaa Mouflih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63503" y="-63503"/>
            <a:ext cx="11556997" cy="6565897"/>
            <a:chOff x="0" y="0"/>
            <a:chExt cx="11557000" cy="6565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0" y="6350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2150" y="31877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92150" y="352107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2150" y="385445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2926"/>
                    <a:pt x="2159" y="39497"/>
                  </a:cubicBezTo>
                  <a:cubicBezTo>
                    <a:pt x="635" y="36068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2150" y="41878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0075" y="2394623"/>
            <a:ext cx="6524292" cy="6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Les axes du projet Vetcare  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4214" y="2929842"/>
            <a:ext cx="7829874" cy="131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b="true" sz="1350" spc="4">
                <a:solidFill>
                  <a:srgbClr val="4B4A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Objectifs clairs :</a:t>
            </a: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 Développer une application efficace pour la gestion vétérinaire. </a:t>
            </a:r>
            <a:r>
              <a:rPr lang="en-US" b="true" sz="1350" spc="4">
                <a:solidFill>
                  <a:srgbClr val="4B4A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Technologies utilisées :</a:t>
            </a: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 Java, JavaFX, FXML, CSS pour une expérience fluide. </a:t>
            </a:r>
            <a:r>
              <a:rPr lang="en-US" b="true" sz="1350" spc="4">
                <a:solidFill>
                  <a:srgbClr val="4B4A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Architecture MVC :</a:t>
            </a: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 Séparation nette des responsabilités pour faciliter maintenance et évolutivité. </a:t>
            </a:r>
            <a:r>
              <a:rPr lang="en-US" b="true" sz="1350" spc="4">
                <a:solidFill>
                  <a:srgbClr val="4B4A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Cycle de vie :</a:t>
            </a: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 Gestion complète de l'application de l'initialisation à la persistance.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3750" y="25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075" y="1880273"/>
            <a:ext cx="6065510" cy="284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Introduction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Cette présentation détaille le développement d’une application Java FX dédiée à la gestion d'une clinique vétérinaire nommée « Vetcare360». Conçue pour centraliser toutes les données telles que les animaux, propriétaires, et dossiers médicaux, l'application vise à simplifier le travail administratif tout en évitant les erreurs manuelles.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Cette solution répond aux besoins des vétérinaires avec une interface </a:t>
            </a:r>
          </a:p>
          <a:p>
            <a:pPr algn="l">
              <a:lnSpc>
                <a:spcPts val="8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intuitive, tout en s'appuyant sur des technologies modernes comme Java 17, 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FXML et CSS pour le design et la gestion des vues.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7162800"/>
          </a:xfrm>
          <a:custGeom>
            <a:avLst/>
            <a:gdLst/>
            <a:ahLst/>
            <a:cxnLst/>
            <a:rect r="r" b="b" t="t" l="l"/>
            <a:pathLst>
              <a:path h="7162800" w="11430000">
                <a:moveTo>
                  <a:pt x="0" y="0"/>
                </a:moveTo>
                <a:lnTo>
                  <a:pt x="11430000" y="0"/>
                </a:lnTo>
                <a:lnTo>
                  <a:pt x="11430000" y="7162800"/>
                </a:lnTo>
                <a:lnTo>
                  <a:pt x="0" y="716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1430000" cy="7162800"/>
            <a:chOff x="0" y="0"/>
            <a:chExt cx="11430000" cy="716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30000" cy="7162800"/>
            </a:xfrm>
            <a:custGeom>
              <a:avLst/>
              <a:gdLst/>
              <a:ahLst/>
              <a:cxnLst/>
              <a:rect r="r" b="b" t="t" l="l"/>
              <a:pathLst>
                <a:path h="7162800" w="11430000">
                  <a:moveTo>
                    <a:pt x="0" y="7162800"/>
                  </a:moveTo>
                  <a:lnTo>
                    <a:pt x="11430000" y="71628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286250" cy="7162800"/>
          </a:xfrm>
          <a:custGeom>
            <a:avLst/>
            <a:gdLst/>
            <a:ahLst/>
            <a:cxnLst/>
            <a:rect r="r" b="b" t="t" l="l"/>
            <a:pathLst>
              <a:path h="7162800" w="4286250">
                <a:moveTo>
                  <a:pt x="0" y="0"/>
                </a:moveTo>
                <a:lnTo>
                  <a:pt x="4286250" y="0"/>
                </a:lnTo>
                <a:lnTo>
                  <a:pt x="4286250" y="7162800"/>
                </a:lnTo>
                <a:lnTo>
                  <a:pt x="0" y="71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" t="0" r="-44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22822" y="1736722"/>
            <a:ext cx="3013072" cy="3565522"/>
            <a:chOff x="0" y="0"/>
            <a:chExt cx="3013075" cy="3565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326" y="68199"/>
              <a:ext cx="287655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876550">
                  <a:moveTo>
                    <a:pt x="0" y="3305175"/>
                  </a:moveTo>
                  <a:lnTo>
                    <a:pt x="0" y="123825"/>
                  </a:lnTo>
                  <a:cubicBezTo>
                    <a:pt x="0" y="115697"/>
                    <a:pt x="762" y="107696"/>
                    <a:pt x="2413" y="99695"/>
                  </a:cubicBezTo>
                  <a:cubicBezTo>
                    <a:pt x="4064" y="91694"/>
                    <a:pt x="6350" y="83947"/>
                    <a:pt x="9398" y="76454"/>
                  </a:cubicBezTo>
                  <a:cubicBezTo>
                    <a:pt x="12446" y="68961"/>
                    <a:pt x="16383" y="61849"/>
                    <a:pt x="20828" y="54991"/>
                  </a:cubicBezTo>
                  <a:cubicBezTo>
                    <a:pt x="25273" y="48133"/>
                    <a:pt x="30480" y="42037"/>
                    <a:pt x="36195" y="36195"/>
                  </a:cubicBezTo>
                  <a:cubicBezTo>
                    <a:pt x="41910" y="30353"/>
                    <a:pt x="48133" y="25273"/>
                    <a:pt x="54991" y="20828"/>
                  </a:cubicBezTo>
                  <a:cubicBezTo>
                    <a:pt x="61849" y="16383"/>
                    <a:pt x="68834" y="12446"/>
                    <a:pt x="76454" y="9398"/>
                  </a:cubicBezTo>
                  <a:cubicBezTo>
                    <a:pt x="84074" y="6350"/>
                    <a:pt x="91694" y="3937"/>
                    <a:pt x="99695" y="2413"/>
                  </a:cubicBezTo>
                  <a:cubicBezTo>
                    <a:pt x="107696" y="889"/>
                    <a:pt x="115697" y="0"/>
                    <a:pt x="123825" y="0"/>
                  </a:cubicBezTo>
                  <a:lnTo>
                    <a:pt x="2752725" y="0"/>
                  </a:lnTo>
                  <a:cubicBezTo>
                    <a:pt x="2760853" y="0"/>
                    <a:pt x="2768854" y="762"/>
                    <a:pt x="2776855" y="2413"/>
                  </a:cubicBezTo>
                  <a:cubicBezTo>
                    <a:pt x="2784856" y="4064"/>
                    <a:pt x="2792603" y="6350"/>
                    <a:pt x="2800096" y="9398"/>
                  </a:cubicBezTo>
                  <a:cubicBezTo>
                    <a:pt x="2807589" y="12446"/>
                    <a:pt x="2814701" y="16383"/>
                    <a:pt x="2821559" y="20828"/>
                  </a:cubicBezTo>
                  <a:cubicBezTo>
                    <a:pt x="2828417" y="25273"/>
                    <a:pt x="2834513" y="30480"/>
                    <a:pt x="2840355" y="36195"/>
                  </a:cubicBezTo>
                  <a:cubicBezTo>
                    <a:pt x="2846197" y="41910"/>
                    <a:pt x="2851277" y="48260"/>
                    <a:pt x="2855722" y="54991"/>
                  </a:cubicBezTo>
                  <a:cubicBezTo>
                    <a:pt x="2860167" y="61722"/>
                    <a:pt x="2864104" y="68834"/>
                    <a:pt x="2867152" y="76454"/>
                  </a:cubicBezTo>
                  <a:cubicBezTo>
                    <a:pt x="2870200" y="84074"/>
                    <a:pt x="2872613" y="91694"/>
                    <a:pt x="2874137" y="99695"/>
                  </a:cubicBezTo>
                  <a:cubicBezTo>
                    <a:pt x="2875661" y="107696"/>
                    <a:pt x="2876550" y="115697"/>
                    <a:pt x="2876550" y="123825"/>
                  </a:cubicBezTo>
                  <a:lnTo>
                    <a:pt x="2876550" y="3305175"/>
                  </a:lnTo>
                  <a:cubicBezTo>
                    <a:pt x="2876550" y="3313303"/>
                    <a:pt x="2875788" y="3321304"/>
                    <a:pt x="2874137" y="3329305"/>
                  </a:cubicBezTo>
                  <a:cubicBezTo>
                    <a:pt x="2872486" y="3337306"/>
                    <a:pt x="2870200" y="3345053"/>
                    <a:pt x="2867152" y="3352546"/>
                  </a:cubicBezTo>
                  <a:cubicBezTo>
                    <a:pt x="2864104" y="3360039"/>
                    <a:pt x="2860294" y="3367151"/>
                    <a:pt x="2855722" y="3374009"/>
                  </a:cubicBezTo>
                  <a:cubicBezTo>
                    <a:pt x="2851150" y="3380867"/>
                    <a:pt x="2846070" y="3386963"/>
                    <a:pt x="2840355" y="3392805"/>
                  </a:cubicBezTo>
                  <a:cubicBezTo>
                    <a:pt x="2834640" y="3398647"/>
                    <a:pt x="2828417" y="3403727"/>
                    <a:pt x="2821559" y="3408172"/>
                  </a:cubicBezTo>
                  <a:cubicBezTo>
                    <a:pt x="2814701" y="3412617"/>
                    <a:pt x="2807716" y="3416554"/>
                    <a:pt x="2800096" y="3419602"/>
                  </a:cubicBezTo>
                  <a:cubicBezTo>
                    <a:pt x="2792476" y="3422650"/>
                    <a:pt x="2784856" y="3425063"/>
                    <a:pt x="2776855" y="3426587"/>
                  </a:cubicBezTo>
                  <a:cubicBezTo>
                    <a:pt x="2768854" y="3428110"/>
                    <a:pt x="2760853" y="3429000"/>
                    <a:pt x="2752725" y="3429000"/>
                  </a:cubicBezTo>
                  <a:lnTo>
                    <a:pt x="123825" y="3429000"/>
                  </a:lnTo>
                  <a:cubicBezTo>
                    <a:pt x="115697" y="3429000"/>
                    <a:pt x="107696" y="3428238"/>
                    <a:pt x="99695" y="3426587"/>
                  </a:cubicBezTo>
                  <a:cubicBezTo>
                    <a:pt x="91694" y="3424935"/>
                    <a:pt x="83947" y="3422650"/>
                    <a:pt x="76454" y="3419602"/>
                  </a:cubicBezTo>
                  <a:cubicBezTo>
                    <a:pt x="68961" y="3416554"/>
                    <a:pt x="61849" y="3412617"/>
                    <a:pt x="54991" y="3408172"/>
                  </a:cubicBezTo>
                  <a:cubicBezTo>
                    <a:pt x="48133" y="3403727"/>
                    <a:pt x="42037" y="3398520"/>
                    <a:pt x="36195" y="3392805"/>
                  </a:cubicBezTo>
                  <a:cubicBezTo>
                    <a:pt x="30353" y="3387090"/>
                    <a:pt x="25273" y="3380740"/>
                    <a:pt x="20828" y="3374009"/>
                  </a:cubicBezTo>
                  <a:cubicBezTo>
                    <a:pt x="16383" y="3367278"/>
                    <a:pt x="12446" y="3360166"/>
                    <a:pt x="9398" y="3352546"/>
                  </a:cubicBezTo>
                  <a:cubicBezTo>
                    <a:pt x="6350" y="3344926"/>
                    <a:pt x="3937" y="3337306"/>
                    <a:pt x="2413" y="3329305"/>
                  </a:cubicBezTo>
                  <a:cubicBezTo>
                    <a:pt x="889" y="3321304"/>
                    <a:pt x="0" y="3313303"/>
                    <a:pt x="0" y="3305175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246" y="63500"/>
              <a:ext cx="2886329" cy="3438779"/>
            </a:xfrm>
            <a:custGeom>
              <a:avLst/>
              <a:gdLst/>
              <a:ahLst/>
              <a:cxnLst/>
              <a:rect r="r" b="b" t="t" l="l"/>
              <a:pathLst>
                <a:path h="3438779" w="2886329">
                  <a:moveTo>
                    <a:pt x="254" y="3309874"/>
                  </a:moveTo>
                  <a:lnTo>
                    <a:pt x="254" y="128524"/>
                  </a:lnTo>
                  <a:lnTo>
                    <a:pt x="5080" y="128524"/>
                  </a:lnTo>
                  <a:lnTo>
                    <a:pt x="254" y="128524"/>
                  </a:lnTo>
                  <a:cubicBezTo>
                    <a:pt x="254" y="120142"/>
                    <a:pt x="1143" y="111760"/>
                    <a:pt x="2794" y="103378"/>
                  </a:cubicBezTo>
                  <a:lnTo>
                    <a:pt x="7493" y="104267"/>
                  </a:lnTo>
                  <a:lnTo>
                    <a:pt x="2794" y="103378"/>
                  </a:lnTo>
                  <a:cubicBezTo>
                    <a:pt x="4445" y="95123"/>
                    <a:pt x="6858" y="86995"/>
                    <a:pt x="10160" y="79248"/>
                  </a:cubicBezTo>
                  <a:lnTo>
                    <a:pt x="14605" y="81026"/>
                  </a:lnTo>
                  <a:lnTo>
                    <a:pt x="10160" y="79248"/>
                  </a:lnTo>
                  <a:cubicBezTo>
                    <a:pt x="13335" y="71374"/>
                    <a:pt x="17399" y="64008"/>
                    <a:pt x="22098" y="57023"/>
                  </a:cubicBezTo>
                  <a:lnTo>
                    <a:pt x="22098" y="57023"/>
                  </a:lnTo>
                  <a:lnTo>
                    <a:pt x="22098" y="57023"/>
                  </a:lnTo>
                  <a:cubicBezTo>
                    <a:pt x="26797" y="50038"/>
                    <a:pt x="32131" y="43561"/>
                    <a:pt x="38100" y="37592"/>
                  </a:cubicBezTo>
                  <a:lnTo>
                    <a:pt x="38100" y="37592"/>
                  </a:lnTo>
                  <a:lnTo>
                    <a:pt x="38100" y="37592"/>
                  </a:lnTo>
                  <a:cubicBezTo>
                    <a:pt x="44069" y="31623"/>
                    <a:pt x="50546" y="26289"/>
                    <a:pt x="57531" y="21590"/>
                  </a:cubicBezTo>
                  <a:lnTo>
                    <a:pt x="57531" y="21590"/>
                  </a:lnTo>
                  <a:lnTo>
                    <a:pt x="57531" y="21590"/>
                  </a:lnTo>
                  <a:cubicBezTo>
                    <a:pt x="64516" y="16891"/>
                    <a:pt x="72009" y="12954"/>
                    <a:pt x="79756" y="9652"/>
                  </a:cubicBezTo>
                  <a:lnTo>
                    <a:pt x="81534" y="14097"/>
                  </a:lnTo>
                  <a:lnTo>
                    <a:pt x="79756" y="9652"/>
                  </a:lnTo>
                  <a:cubicBezTo>
                    <a:pt x="87503" y="6477"/>
                    <a:pt x="95631" y="3937"/>
                    <a:pt x="103886" y="2286"/>
                  </a:cubicBezTo>
                  <a:lnTo>
                    <a:pt x="103886" y="2286"/>
                  </a:lnTo>
                  <a:lnTo>
                    <a:pt x="103886" y="2286"/>
                  </a:lnTo>
                  <a:cubicBezTo>
                    <a:pt x="112014" y="762"/>
                    <a:pt x="120396" y="0"/>
                    <a:pt x="128778" y="0"/>
                  </a:cubicBezTo>
                  <a:lnTo>
                    <a:pt x="128778" y="4826"/>
                  </a:lnTo>
                  <a:lnTo>
                    <a:pt x="128778" y="0"/>
                  </a:lnTo>
                  <a:lnTo>
                    <a:pt x="2757678" y="0"/>
                  </a:lnTo>
                  <a:lnTo>
                    <a:pt x="2757678" y="4826"/>
                  </a:lnTo>
                  <a:lnTo>
                    <a:pt x="2757678" y="0"/>
                  </a:lnTo>
                  <a:cubicBezTo>
                    <a:pt x="2766060" y="0"/>
                    <a:pt x="2774442" y="762"/>
                    <a:pt x="2782824" y="2413"/>
                  </a:cubicBezTo>
                  <a:lnTo>
                    <a:pt x="2782824" y="2413"/>
                  </a:lnTo>
                  <a:lnTo>
                    <a:pt x="2782824" y="2413"/>
                  </a:lnTo>
                  <a:cubicBezTo>
                    <a:pt x="2791079" y="4064"/>
                    <a:pt x="2799080" y="6477"/>
                    <a:pt x="2806954" y="9779"/>
                  </a:cubicBezTo>
                  <a:lnTo>
                    <a:pt x="2806954" y="9779"/>
                  </a:lnTo>
                  <a:lnTo>
                    <a:pt x="2806954" y="9779"/>
                  </a:lnTo>
                  <a:cubicBezTo>
                    <a:pt x="2814701" y="12954"/>
                    <a:pt x="2822194" y="17018"/>
                    <a:pt x="2829179" y="21717"/>
                  </a:cubicBezTo>
                  <a:lnTo>
                    <a:pt x="2829179" y="21717"/>
                  </a:lnTo>
                  <a:lnTo>
                    <a:pt x="2829179" y="21717"/>
                  </a:lnTo>
                  <a:cubicBezTo>
                    <a:pt x="2836164" y="26416"/>
                    <a:pt x="2842641" y="31750"/>
                    <a:pt x="2848610" y="37719"/>
                  </a:cubicBezTo>
                  <a:lnTo>
                    <a:pt x="2848610" y="37719"/>
                  </a:lnTo>
                  <a:lnTo>
                    <a:pt x="2848610" y="37719"/>
                  </a:lnTo>
                  <a:cubicBezTo>
                    <a:pt x="2854579" y="43688"/>
                    <a:pt x="2859913" y="50165"/>
                    <a:pt x="2864612" y="57150"/>
                  </a:cubicBezTo>
                  <a:lnTo>
                    <a:pt x="2864612" y="57150"/>
                  </a:lnTo>
                  <a:lnTo>
                    <a:pt x="2864612" y="57150"/>
                  </a:lnTo>
                  <a:cubicBezTo>
                    <a:pt x="2869311" y="64135"/>
                    <a:pt x="2873248" y="71628"/>
                    <a:pt x="2876550" y="79375"/>
                  </a:cubicBezTo>
                  <a:lnTo>
                    <a:pt x="2872105" y="81153"/>
                  </a:lnTo>
                  <a:lnTo>
                    <a:pt x="2876550" y="79375"/>
                  </a:lnTo>
                  <a:cubicBezTo>
                    <a:pt x="2879725" y="87122"/>
                    <a:pt x="2882265" y="95250"/>
                    <a:pt x="2883916" y="103505"/>
                  </a:cubicBezTo>
                  <a:lnTo>
                    <a:pt x="2879217" y="104394"/>
                  </a:lnTo>
                  <a:lnTo>
                    <a:pt x="2883916" y="103505"/>
                  </a:lnTo>
                  <a:cubicBezTo>
                    <a:pt x="2885567" y="111760"/>
                    <a:pt x="2886329" y="120142"/>
                    <a:pt x="2886329" y="128651"/>
                  </a:cubicBezTo>
                  <a:lnTo>
                    <a:pt x="2881503" y="128651"/>
                  </a:lnTo>
                  <a:lnTo>
                    <a:pt x="2886329" y="128651"/>
                  </a:lnTo>
                  <a:lnTo>
                    <a:pt x="2886329" y="3310001"/>
                  </a:lnTo>
                  <a:lnTo>
                    <a:pt x="2881503" y="3310001"/>
                  </a:lnTo>
                  <a:lnTo>
                    <a:pt x="2886329" y="3310001"/>
                  </a:lnTo>
                  <a:cubicBezTo>
                    <a:pt x="2886329" y="3318383"/>
                    <a:pt x="2885567" y="3326765"/>
                    <a:pt x="2883916" y="3335147"/>
                  </a:cubicBezTo>
                  <a:lnTo>
                    <a:pt x="2879217" y="3334258"/>
                  </a:lnTo>
                  <a:lnTo>
                    <a:pt x="2883916" y="3335147"/>
                  </a:lnTo>
                  <a:cubicBezTo>
                    <a:pt x="2882265" y="3343402"/>
                    <a:pt x="2879852" y="3351530"/>
                    <a:pt x="2876550" y="3359277"/>
                  </a:cubicBezTo>
                  <a:lnTo>
                    <a:pt x="2872105" y="3357499"/>
                  </a:lnTo>
                  <a:lnTo>
                    <a:pt x="2876550" y="3359277"/>
                  </a:lnTo>
                  <a:cubicBezTo>
                    <a:pt x="2873375" y="3367024"/>
                    <a:pt x="2869311" y="3374517"/>
                    <a:pt x="2864612" y="3381502"/>
                  </a:cubicBezTo>
                  <a:lnTo>
                    <a:pt x="2864612" y="3381502"/>
                  </a:lnTo>
                  <a:lnTo>
                    <a:pt x="2864612" y="3381502"/>
                  </a:lnTo>
                  <a:cubicBezTo>
                    <a:pt x="2859913" y="3388487"/>
                    <a:pt x="2854579" y="3394964"/>
                    <a:pt x="2848610" y="3400933"/>
                  </a:cubicBezTo>
                  <a:lnTo>
                    <a:pt x="2845181" y="3397504"/>
                  </a:lnTo>
                  <a:lnTo>
                    <a:pt x="2848610" y="3400933"/>
                  </a:lnTo>
                  <a:cubicBezTo>
                    <a:pt x="2842641" y="3406902"/>
                    <a:pt x="2836164" y="3412236"/>
                    <a:pt x="2829179" y="3416935"/>
                  </a:cubicBezTo>
                  <a:lnTo>
                    <a:pt x="2829179" y="3416935"/>
                  </a:lnTo>
                  <a:lnTo>
                    <a:pt x="2829179" y="3416935"/>
                  </a:lnTo>
                  <a:cubicBezTo>
                    <a:pt x="2822194" y="3421634"/>
                    <a:pt x="2814701" y="3425571"/>
                    <a:pt x="2806954" y="3428873"/>
                  </a:cubicBezTo>
                  <a:lnTo>
                    <a:pt x="2805176" y="3424428"/>
                  </a:lnTo>
                  <a:lnTo>
                    <a:pt x="2806954" y="3428873"/>
                  </a:lnTo>
                  <a:cubicBezTo>
                    <a:pt x="2799207" y="3432048"/>
                    <a:pt x="2791079" y="3434588"/>
                    <a:pt x="2782824" y="3436239"/>
                  </a:cubicBezTo>
                  <a:lnTo>
                    <a:pt x="2782824" y="3436239"/>
                  </a:lnTo>
                  <a:lnTo>
                    <a:pt x="2782824" y="3436239"/>
                  </a:lnTo>
                  <a:cubicBezTo>
                    <a:pt x="2774569" y="3437890"/>
                    <a:pt x="2766187" y="3438779"/>
                    <a:pt x="2757678" y="3438779"/>
                  </a:cubicBezTo>
                  <a:lnTo>
                    <a:pt x="2757678" y="3433953"/>
                  </a:lnTo>
                  <a:lnTo>
                    <a:pt x="2757678" y="3438779"/>
                  </a:lnTo>
                  <a:lnTo>
                    <a:pt x="128778" y="3438779"/>
                  </a:lnTo>
                  <a:lnTo>
                    <a:pt x="128778" y="3433953"/>
                  </a:lnTo>
                  <a:lnTo>
                    <a:pt x="128778" y="3438779"/>
                  </a:lnTo>
                  <a:cubicBezTo>
                    <a:pt x="120396" y="3438779"/>
                    <a:pt x="112014" y="3437890"/>
                    <a:pt x="103632" y="3436239"/>
                  </a:cubicBezTo>
                  <a:lnTo>
                    <a:pt x="103632" y="3436239"/>
                  </a:lnTo>
                  <a:lnTo>
                    <a:pt x="103632" y="3436239"/>
                  </a:lnTo>
                  <a:cubicBezTo>
                    <a:pt x="95377" y="3434588"/>
                    <a:pt x="87249" y="3432175"/>
                    <a:pt x="79502" y="3428873"/>
                  </a:cubicBezTo>
                  <a:lnTo>
                    <a:pt x="81280" y="3424428"/>
                  </a:lnTo>
                  <a:lnTo>
                    <a:pt x="79502" y="3428873"/>
                  </a:lnTo>
                  <a:cubicBezTo>
                    <a:pt x="71628" y="3425698"/>
                    <a:pt x="64262" y="3421634"/>
                    <a:pt x="57277" y="3416935"/>
                  </a:cubicBezTo>
                  <a:lnTo>
                    <a:pt x="57277" y="3416935"/>
                  </a:lnTo>
                  <a:lnTo>
                    <a:pt x="57277" y="3416935"/>
                  </a:lnTo>
                  <a:cubicBezTo>
                    <a:pt x="50292" y="3412236"/>
                    <a:pt x="43815" y="3406902"/>
                    <a:pt x="37846" y="3400933"/>
                  </a:cubicBezTo>
                  <a:lnTo>
                    <a:pt x="41275" y="3397631"/>
                  </a:lnTo>
                  <a:lnTo>
                    <a:pt x="37846" y="3401060"/>
                  </a:lnTo>
                  <a:cubicBezTo>
                    <a:pt x="31877" y="3395091"/>
                    <a:pt x="26543" y="3388614"/>
                    <a:pt x="21844" y="3381629"/>
                  </a:cubicBezTo>
                  <a:lnTo>
                    <a:pt x="21844" y="3381629"/>
                  </a:lnTo>
                  <a:lnTo>
                    <a:pt x="21844" y="3381629"/>
                  </a:lnTo>
                  <a:cubicBezTo>
                    <a:pt x="17145" y="3374644"/>
                    <a:pt x="13208" y="3367151"/>
                    <a:pt x="9906" y="3359404"/>
                  </a:cubicBezTo>
                  <a:lnTo>
                    <a:pt x="14351" y="3357626"/>
                  </a:lnTo>
                  <a:lnTo>
                    <a:pt x="9906" y="3359404"/>
                  </a:lnTo>
                  <a:cubicBezTo>
                    <a:pt x="6731" y="3351657"/>
                    <a:pt x="4191" y="3343529"/>
                    <a:pt x="2540" y="3335274"/>
                  </a:cubicBezTo>
                  <a:lnTo>
                    <a:pt x="7239" y="3334385"/>
                  </a:lnTo>
                  <a:lnTo>
                    <a:pt x="2540" y="3335274"/>
                  </a:lnTo>
                  <a:cubicBezTo>
                    <a:pt x="889" y="3327019"/>
                    <a:pt x="0" y="3318637"/>
                    <a:pt x="0" y="3310128"/>
                  </a:cubicBezTo>
                  <a:lnTo>
                    <a:pt x="4826" y="3310128"/>
                  </a:lnTo>
                  <a:lnTo>
                    <a:pt x="254" y="3310128"/>
                  </a:lnTo>
                  <a:moveTo>
                    <a:pt x="9779" y="3310128"/>
                  </a:moveTo>
                  <a:cubicBezTo>
                    <a:pt x="9779" y="3318002"/>
                    <a:pt x="10541" y="3325622"/>
                    <a:pt x="12065" y="3333369"/>
                  </a:cubicBezTo>
                  <a:lnTo>
                    <a:pt x="12065" y="3333369"/>
                  </a:lnTo>
                  <a:lnTo>
                    <a:pt x="12065" y="3333369"/>
                  </a:lnTo>
                  <a:cubicBezTo>
                    <a:pt x="13589" y="3340989"/>
                    <a:pt x="15875" y="3348482"/>
                    <a:pt x="18796" y="3355721"/>
                  </a:cubicBezTo>
                  <a:lnTo>
                    <a:pt x="18796" y="3355721"/>
                  </a:lnTo>
                  <a:lnTo>
                    <a:pt x="18796" y="3355721"/>
                  </a:lnTo>
                  <a:cubicBezTo>
                    <a:pt x="21844" y="3362960"/>
                    <a:pt x="25400" y="3369818"/>
                    <a:pt x="29845" y="3376295"/>
                  </a:cubicBezTo>
                  <a:lnTo>
                    <a:pt x="25908" y="3378962"/>
                  </a:lnTo>
                  <a:lnTo>
                    <a:pt x="29845" y="3376295"/>
                  </a:lnTo>
                  <a:cubicBezTo>
                    <a:pt x="34163" y="3382772"/>
                    <a:pt x="39116" y="3388741"/>
                    <a:pt x="44704" y="3394329"/>
                  </a:cubicBezTo>
                  <a:lnTo>
                    <a:pt x="44704" y="3394329"/>
                  </a:lnTo>
                  <a:lnTo>
                    <a:pt x="44704" y="3394329"/>
                  </a:lnTo>
                  <a:cubicBezTo>
                    <a:pt x="50165" y="3399917"/>
                    <a:pt x="56261" y="3404743"/>
                    <a:pt x="62738" y="3409188"/>
                  </a:cubicBezTo>
                  <a:lnTo>
                    <a:pt x="60071" y="3413125"/>
                  </a:lnTo>
                  <a:lnTo>
                    <a:pt x="62738" y="3409188"/>
                  </a:lnTo>
                  <a:cubicBezTo>
                    <a:pt x="69215" y="3413506"/>
                    <a:pt x="76073" y="3417189"/>
                    <a:pt x="83312" y="3420237"/>
                  </a:cubicBezTo>
                  <a:lnTo>
                    <a:pt x="83312" y="3420237"/>
                  </a:lnTo>
                  <a:lnTo>
                    <a:pt x="83312" y="3420237"/>
                  </a:lnTo>
                  <a:cubicBezTo>
                    <a:pt x="90551" y="3423285"/>
                    <a:pt x="97917" y="3425444"/>
                    <a:pt x="105664" y="3426968"/>
                  </a:cubicBezTo>
                  <a:lnTo>
                    <a:pt x="104775" y="3431667"/>
                  </a:lnTo>
                  <a:lnTo>
                    <a:pt x="105664" y="3426968"/>
                  </a:lnTo>
                  <a:cubicBezTo>
                    <a:pt x="113284" y="3428492"/>
                    <a:pt x="121031" y="3429254"/>
                    <a:pt x="128905" y="3429254"/>
                  </a:cubicBezTo>
                  <a:lnTo>
                    <a:pt x="2757805" y="3429254"/>
                  </a:lnTo>
                  <a:cubicBezTo>
                    <a:pt x="2765679" y="3429254"/>
                    <a:pt x="2773299" y="3428492"/>
                    <a:pt x="2781046" y="3426968"/>
                  </a:cubicBezTo>
                  <a:lnTo>
                    <a:pt x="2781935" y="3431667"/>
                  </a:lnTo>
                  <a:lnTo>
                    <a:pt x="2781046" y="3426968"/>
                  </a:lnTo>
                  <a:cubicBezTo>
                    <a:pt x="2788666" y="3425444"/>
                    <a:pt x="2796159" y="3423158"/>
                    <a:pt x="2803398" y="3420237"/>
                  </a:cubicBezTo>
                  <a:lnTo>
                    <a:pt x="2803398" y="3420237"/>
                  </a:lnTo>
                  <a:lnTo>
                    <a:pt x="2803398" y="3420237"/>
                  </a:lnTo>
                  <a:cubicBezTo>
                    <a:pt x="2810637" y="3417189"/>
                    <a:pt x="2817495" y="3413633"/>
                    <a:pt x="2823972" y="3409188"/>
                  </a:cubicBezTo>
                  <a:lnTo>
                    <a:pt x="2826639" y="3413125"/>
                  </a:lnTo>
                  <a:lnTo>
                    <a:pt x="2823972" y="3409188"/>
                  </a:lnTo>
                  <a:cubicBezTo>
                    <a:pt x="2830449" y="3404870"/>
                    <a:pt x="2836418" y="3399917"/>
                    <a:pt x="2842006" y="3394329"/>
                  </a:cubicBezTo>
                  <a:lnTo>
                    <a:pt x="2842006" y="3394329"/>
                  </a:lnTo>
                  <a:lnTo>
                    <a:pt x="2842006" y="3394329"/>
                  </a:lnTo>
                  <a:cubicBezTo>
                    <a:pt x="2847594" y="3388741"/>
                    <a:pt x="2852420" y="3382772"/>
                    <a:pt x="2856865" y="3376295"/>
                  </a:cubicBezTo>
                  <a:lnTo>
                    <a:pt x="2860802" y="3378962"/>
                  </a:lnTo>
                  <a:lnTo>
                    <a:pt x="2856865" y="3376295"/>
                  </a:lnTo>
                  <a:cubicBezTo>
                    <a:pt x="2861183" y="3369818"/>
                    <a:pt x="2864866" y="3362960"/>
                    <a:pt x="2867914" y="3355721"/>
                  </a:cubicBezTo>
                  <a:lnTo>
                    <a:pt x="2867914" y="3355721"/>
                  </a:lnTo>
                  <a:lnTo>
                    <a:pt x="2867914" y="3355721"/>
                  </a:lnTo>
                  <a:cubicBezTo>
                    <a:pt x="2870962" y="3348482"/>
                    <a:pt x="2873121" y="3341116"/>
                    <a:pt x="2874645" y="3333369"/>
                  </a:cubicBezTo>
                  <a:lnTo>
                    <a:pt x="2874645" y="3333369"/>
                  </a:lnTo>
                  <a:lnTo>
                    <a:pt x="2874645" y="3333369"/>
                  </a:lnTo>
                  <a:cubicBezTo>
                    <a:pt x="2876169" y="3325749"/>
                    <a:pt x="2876931" y="3318002"/>
                    <a:pt x="2876931" y="3310128"/>
                  </a:cubicBezTo>
                  <a:lnTo>
                    <a:pt x="2876931" y="128524"/>
                  </a:lnTo>
                  <a:cubicBezTo>
                    <a:pt x="2876931" y="120650"/>
                    <a:pt x="2876169" y="112903"/>
                    <a:pt x="2874645" y="105283"/>
                  </a:cubicBezTo>
                  <a:cubicBezTo>
                    <a:pt x="2873121" y="97663"/>
                    <a:pt x="2870835" y="90170"/>
                    <a:pt x="2867914" y="82931"/>
                  </a:cubicBezTo>
                  <a:lnTo>
                    <a:pt x="2867914" y="82931"/>
                  </a:lnTo>
                  <a:lnTo>
                    <a:pt x="2867914" y="82931"/>
                  </a:lnTo>
                  <a:cubicBezTo>
                    <a:pt x="2864866" y="75692"/>
                    <a:pt x="2861310" y="68834"/>
                    <a:pt x="2856865" y="62357"/>
                  </a:cubicBezTo>
                  <a:lnTo>
                    <a:pt x="2860802" y="59690"/>
                  </a:lnTo>
                  <a:lnTo>
                    <a:pt x="2856865" y="62357"/>
                  </a:lnTo>
                  <a:cubicBezTo>
                    <a:pt x="2852547" y="55880"/>
                    <a:pt x="2847594" y="49784"/>
                    <a:pt x="2842006" y="44323"/>
                  </a:cubicBezTo>
                  <a:lnTo>
                    <a:pt x="2845435" y="40894"/>
                  </a:lnTo>
                  <a:lnTo>
                    <a:pt x="2842133" y="44323"/>
                  </a:lnTo>
                  <a:cubicBezTo>
                    <a:pt x="2836545" y="38862"/>
                    <a:pt x="2830576" y="33909"/>
                    <a:pt x="2824099" y="29464"/>
                  </a:cubicBezTo>
                  <a:lnTo>
                    <a:pt x="2826766" y="25527"/>
                  </a:lnTo>
                  <a:lnTo>
                    <a:pt x="2824099" y="29464"/>
                  </a:lnTo>
                  <a:cubicBezTo>
                    <a:pt x="2817622" y="25146"/>
                    <a:pt x="2810764" y="21463"/>
                    <a:pt x="2803525" y="18415"/>
                  </a:cubicBezTo>
                  <a:lnTo>
                    <a:pt x="2805303" y="13970"/>
                  </a:lnTo>
                  <a:lnTo>
                    <a:pt x="2803525" y="18415"/>
                  </a:lnTo>
                  <a:cubicBezTo>
                    <a:pt x="2796286" y="15367"/>
                    <a:pt x="2788793" y="13208"/>
                    <a:pt x="2781173" y="11684"/>
                  </a:cubicBezTo>
                  <a:lnTo>
                    <a:pt x="2782062" y="6985"/>
                  </a:lnTo>
                  <a:lnTo>
                    <a:pt x="2781173" y="11684"/>
                  </a:lnTo>
                  <a:cubicBezTo>
                    <a:pt x="2773553" y="10160"/>
                    <a:pt x="2765806" y="9398"/>
                    <a:pt x="2757932" y="9398"/>
                  </a:cubicBezTo>
                  <a:lnTo>
                    <a:pt x="129032" y="9398"/>
                  </a:lnTo>
                  <a:cubicBezTo>
                    <a:pt x="121158" y="9398"/>
                    <a:pt x="113411" y="10160"/>
                    <a:pt x="105791" y="11684"/>
                  </a:cubicBezTo>
                  <a:lnTo>
                    <a:pt x="104902" y="6985"/>
                  </a:lnTo>
                  <a:lnTo>
                    <a:pt x="105791" y="11684"/>
                  </a:lnTo>
                  <a:cubicBezTo>
                    <a:pt x="98171" y="13208"/>
                    <a:pt x="90678" y="15494"/>
                    <a:pt x="83439" y="18415"/>
                  </a:cubicBezTo>
                  <a:lnTo>
                    <a:pt x="83439" y="18415"/>
                  </a:lnTo>
                  <a:lnTo>
                    <a:pt x="83439" y="18415"/>
                  </a:lnTo>
                  <a:cubicBezTo>
                    <a:pt x="76200" y="21463"/>
                    <a:pt x="69342" y="25019"/>
                    <a:pt x="62865" y="29464"/>
                  </a:cubicBezTo>
                  <a:lnTo>
                    <a:pt x="60198" y="25527"/>
                  </a:lnTo>
                  <a:lnTo>
                    <a:pt x="62865" y="29464"/>
                  </a:lnTo>
                  <a:cubicBezTo>
                    <a:pt x="56388" y="33782"/>
                    <a:pt x="50292" y="38735"/>
                    <a:pt x="44831" y="44323"/>
                  </a:cubicBezTo>
                  <a:lnTo>
                    <a:pt x="41402" y="40894"/>
                  </a:lnTo>
                  <a:lnTo>
                    <a:pt x="44831" y="44323"/>
                  </a:lnTo>
                  <a:cubicBezTo>
                    <a:pt x="39243" y="49911"/>
                    <a:pt x="34417" y="55880"/>
                    <a:pt x="29972" y="62357"/>
                  </a:cubicBezTo>
                  <a:lnTo>
                    <a:pt x="26035" y="59690"/>
                  </a:lnTo>
                  <a:lnTo>
                    <a:pt x="29972" y="62357"/>
                  </a:lnTo>
                  <a:cubicBezTo>
                    <a:pt x="25654" y="68834"/>
                    <a:pt x="21971" y="75692"/>
                    <a:pt x="18923" y="82931"/>
                  </a:cubicBezTo>
                  <a:lnTo>
                    <a:pt x="18923" y="82931"/>
                  </a:lnTo>
                  <a:lnTo>
                    <a:pt x="18923" y="82931"/>
                  </a:lnTo>
                  <a:cubicBezTo>
                    <a:pt x="15875" y="90170"/>
                    <a:pt x="13716" y="97536"/>
                    <a:pt x="12192" y="105283"/>
                  </a:cubicBezTo>
                  <a:lnTo>
                    <a:pt x="12192" y="105283"/>
                  </a:lnTo>
                  <a:lnTo>
                    <a:pt x="12192" y="105283"/>
                  </a:lnTo>
                  <a:cubicBezTo>
                    <a:pt x="10668" y="112903"/>
                    <a:pt x="9906" y="120650"/>
                    <a:pt x="9906" y="128524"/>
                  </a:cubicBezTo>
                  <a:lnTo>
                    <a:pt x="9906" y="3309874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822822" y="5346697"/>
            <a:ext cx="6070597" cy="1412872"/>
            <a:chOff x="0" y="0"/>
            <a:chExt cx="6070600" cy="1412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8199" y="68072"/>
              <a:ext cx="5934202" cy="1276477"/>
            </a:xfrm>
            <a:custGeom>
              <a:avLst/>
              <a:gdLst/>
              <a:ahLst/>
              <a:cxnLst/>
              <a:rect r="r" b="b" t="t" l="l"/>
              <a:pathLst>
                <a:path h="1276477" w="5934202">
                  <a:moveTo>
                    <a:pt x="127" y="1152652"/>
                  </a:moveTo>
                  <a:lnTo>
                    <a:pt x="127" y="123952"/>
                  </a:lnTo>
                  <a:cubicBezTo>
                    <a:pt x="127" y="115824"/>
                    <a:pt x="889" y="107823"/>
                    <a:pt x="2540" y="99822"/>
                  </a:cubicBezTo>
                  <a:cubicBezTo>
                    <a:pt x="4191" y="91821"/>
                    <a:pt x="6477" y="84074"/>
                    <a:pt x="9525" y="76581"/>
                  </a:cubicBezTo>
                  <a:cubicBezTo>
                    <a:pt x="12573" y="69088"/>
                    <a:pt x="16510" y="61976"/>
                    <a:pt x="20955" y="55118"/>
                  </a:cubicBezTo>
                  <a:cubicBezTo>
                    <a:pt x="25400" y="48260"/>
                    <a:pt x="30607" y="42164"/>
                    <a:pt x="36322" y="36322"/>
                  </a:cubicBezTo>
                  <a:cubicBezTo>
                    <a:pt x="42037" y="30480"/>
                    <a:pt x="48260" y="25400"/>
                    <a:pt x="55118" y="20955"/>
                  </a:cubicBezTo>
                  <a:cubicBezTo>
                    <a:pt x="61976" y="16510"/>
                    <a:pt x="68961" y="12573"/>
                    <a:pt x="76581" y="9525"/>
                  </a:cubicBezTo>
                  <a:cubicBezTo>
                    <a:pt x="84201" y="6477"/>
                    <a:pt x="91821" y="4064"/>
                    <a:pt x="99822" y="2413"/>
                  </a:cubicBezTo>
                  <a:cubicBezTo>
                    <a:pt x="107823" y="762"/>
                    <a:pt x="115824" y="0"/>
                    <a:pt x="123952" y="0"/>
                  </a:cubicBezTo>
                  <a:lnTo>
                    <a:pt x="5810377" y="0"/>
                  </a:lnTo>
                  <a:cubicBezTo>
                    <a:pt x="5818505" y="0"/>
                    <a:pt x="5826506" y="762"/>
                    <a:pt x="5834507" y="2413"/>
                  </a:cubicBezTo>
                  <a:cubicBezTo>
                    <a:pt x="5842508" y="4064"/>
                    <a:pt x="5850255" y="6350"/>
                    <a:pt x="5857748" y="9525"/>
                  </a:cubicBezTo>
                  <a:cubicBezTo>
                    <a:pt x="5865241" y="12700"/>
                    <a:pt x="5872353" y="16383"/>
                    <a:pt x="5879211" y="20955"/>
                  </a:cubicBezTo>
                  <a:cubicBezTo>
                    <a:pt x="5886069" y="25527"/>
                    <a:pt x="5892165" y="30607"/>
                    <a:pt x="5898007" y="36322"/>
                  </a:cubicBezTo>
                  <a:cubicBezTo>
                    <a:pt x="5903849" y="42037"/>
                    <a:pt x="5908929" y="48387"/>
                    <a:pt x="5913374" y="55118"/>
                  </a:cubicBezTo>
                  <a:cubicBezTo>
                    <a:pt x="5917819" y="61849"/>
                    <a:pt x="5921756" y="68961"/>
                    <a:pt x="5924804" y="76581"/>
                  </a:cubicBezTo>
                  <a:cubicBezTo>
                    <a:pt x="5927852" y="84201"/>
                    <a:pt x="5930265" y="91821"/>
                    <a:pt x="5931789" y="99822"/>
                  </a:cubicBezTo>
                  <a:cubicBezTo>
                    <a:pt x="5933313" y="107823"/>
                    <a:pt x="5934202" y="115824"/>
                    <a:pt x="5934202" y="123952"/>
                  </a:cubicBezTo>
                  <a:lnTo>
                    <a:pt x="5934202" y="1152652"/>
                  </a:lnTo>
                  <a:cubicBezTo>
                    <a:pt x="5934202" y="1160780"/>
                    <a:pt x="5933440" y="1168781"/>
                    <a:pt x="5931789" y="1176782"/>
                  </a:cubicBezTo>
                  <a:cubicBezTo>
                    <a:pt x="5930138" y="1184783"/>
                    <a:pt x="5927852" y="1192530"/>
                    <a:pt x="5924804" y="1200023"/>
                  </a:cubicBezTo>
                  <a:cubicBezTo>
                    <a:pt x="5921756" y="1207516"/>
                    <a:pt x="5917946" y="1214628"/>
                    <a:pt x="5913374" y="1221486"/>
                  </a:cubicBezTo>
                  <a:cubicBezTo>
                    <a:pt x="5908802" y="1228344"/>
                    <a:pt x="5903722" y="1234440"/>
                    <a:pt x="5898007" y="1240282"/>
                  </a:cubicBezTo>
                  <a:cubicBezTo>
                    <a:pt x="5892292" y="1246124"/>
                    <a:pt x="5885942" y="1251204"/>
                    <a:pt x="5879211" y="1255649"/>
                  </a:cubicBezTo>
                  <a:cubicBezTo>
                    <a:pt x="5872480" y="1260094"/>
                    <a:pt x="5865368" y="1264031"/>
                    <a:pt x="5857748" y="1267079"/>
                  </a:cubicBezTo>
                  <a:cubicBezTo>
                    <a:pt x="5850128" y="1270127"/>
                    <a:pt x="5842508" y="1272540"/>
                    <a:pt x="5834507" y="1274064"/>
                  </a:cubicBezTo>
                  <a:cubicBezTo>
                    <a:pt x="5826506" y="1275588"/>
                    <a:pt x="5818505" y="1276477"/>
                    <a:pt x="5810377" y="1276477"/>
                  </a:cubicBezTo>
                  <a:lnTo>
                    <a:pt x="123825" y="1276477"/>
                  </a:lnTo>
                  <a:cubicBezTo>
                    <a:pt x="115697" y="1276477"/>
                    <a:pt x="107696" y="1275715"/>
                    <a:pt x="99695" y="1274064"/>
                  </a:cubicBezTo>
                  <a:cubicBezTo>
                    <a:pt x="91694" y="1272413"/>
                    <a:pt x="83947" y="1270127"/>
                    <a:pt x="76454" y="1267079"/>
                  </a:cubicBezTo>
                  <a:cubicBezTo>
                    <a:pt x="68961" y="1264031"/>
                    <a:pt x="61849" y="1260094"/>
                    <a:pt x="54991" y="1255649"/>
                  </a:cubicBezTo>
                  <a:cubicBezTo>
                    <a:pt x="48133" y="1251204"/>
                    <a:pt x="42037" y="1245997"/>
                    <a:pt x="36195" y="1240282"/>
                  </a:cubicBezTo>
                  <a:cubicBezTo>
                    <a:pt x="30353" y="1234567"/>
                    <a:pt x="25273" y="1228217"/>
                    <a:pt x="20828" y="1221486"/>
                  </a:cubicBezTo>
                  <a:cubicBezTo>
                    <a:pt x="16383" y="1214755"/>
                    <a:pt x="12446" y="1207643"/>
                    <a:pt x="9398" y="1200023"/>
                  </a:cubicBezTo>
                  <a:cubicBezTo>
                    <a:pt x="6350" y="1192403"/>
                    <a:pt x="3937" y="1184783"/>
                    <a:pt x="2413" y="1176782"/>
                  </a:cubicBezTo>
                  <a:cubicBezTo>
                    <a:pt x="889" y="1168781"/>
                    <a:pt x="0" y="1160780"/>
                    <a:pt x="0" y="1152652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246" y="63500"/>
              <a:ext cx="5943981" cy="1286002"/>
            </a:xfrm>
            <a:custGeom>
              <a:avLst/>
              <a:gdLst/>
              <a:ahLst/>
              <a:cxnLst/>
              <a:rect r="r" b="b" t="t" l="l"/>
              <a:pathLst>
                <a:path h="1286002" w="5943981">
                  <a:moveTo>
                    <a:pt x="254" y="1157224"/>
                  </a:moveTo>
                  <a:lnTo>
                    <a:pt x="254" y="128524"/>
                  </a:lnTo>
                  <a:lnTo>
                    <a:pt x="5080" y="128524"/>
                  </a:lnTo>
                  <a:lnTo>
                    <a:pt x="254" y="128524"/>
                  </a:lnTo>
                  <a:cubicBezTo>
                    <a:pt x="254" y="120142"/>
                    <a:pt x="1143" y="111760"/>
                    <a:pt x="2794" y="103378"/>
                  </a:cubicBezTo>
                  <a:lnTo>
                    <a:pt x="7493" y="104267"/>
                  </a:lnTo>
                  <a:lnTo>
                    <a:pt x="2794" y="103378"/>
                  </a:lnTo>
                  <a:cubicBezTo>
                    <a:pt x="4445" y="95123"/>
                    <a:pt x="6858" y="86995"/>
                    <a:pt x="10160" y="79248"/>
                  </a:cubicBezTo>
                  <a:lnTo>
                    <a:pt x="14605" y="81026"/>
                  </a:lnTo>
                  <a:lnTo>
                    <a:pt x="10160" y="79248"/>
                  </a:lnTo>
                  <a:cubicBezTo>
                    <a:pt x="13335" y="71501"/>
                    <a:pt x="17399" y="64008"/>
                    <a:pt x="22098" y="57023"/>
                  </a:cubicBezTo>
                  <a:lnTo>
                    <a:pt x="22098" y="57023"/>
                  </a:lnTo>
                  <a:lnTo>
                    <a:pt x="22098" y="57023"/>
                  </a:lnTo>
                  <a:cubicBezTo>
                    <a:pt x="26797" y="50038"/>
                    <a:pt x="32131" y="43561"/>
                    <a:pt x="38100" y="37592"/>
                  </a:cubicBezTo>
                  <a:lnTo>
                    <a:pt x="41529" y="41021"/>
                  </a:lnTo>
                  <a:lnTo>
                    <a:pt x="38100" y="37592"/>
                  </a:lnTo>
                  <a:cubicBezTo>
                    <a:pt x="44069" y="31623"/>
                    <a:pt x="50546" y="26289"/>
                    <a:pt x="57531" y="21590"/>
                  </a:cubicBezTo>
                  <a:lnTo>
                    <a:pt x="57531" y="21590"/>
                  </a:lnTo>
                  <a:lnTo>
                    <a:pt x="57531" y="21590"/>
                  </a:lnTo>
                  <a:cubicBezTo>
                    <a:pt x="64516" y="16891"/>
                    <a:pt x="72009" y="12954"/>
                    <a:pt x="79756" y="9652"/>
                  </a:cubicBezTo>
                  <a:lnTo>
                    <a:pt x="81534" y="14097"/>
                  </a:lnTo>
                  <a:lnTo>
                    <a:pt x="79756" y="9652"/>
                  </a:lnTo>
                  <a:cubicBezTo>
                    <a:pt x="87503" y="6477"/>
                    <a:pt x="95631" y="3937"/>
                    <a:pt x="103886" y="2286"/>
                  </a:cubicBezTo>
                  <a:lnTo>
                    <a:pt x="103886" y="2286"/>
                  </a:lnTo>
                  <a:lnTo>
                    <a:pt x="103886" y="2286"/>
                  </a:lnTo>
                  <a:cubicBezTo>
                    <a:pt x="112014" y="762"/>
                    <a:pt x="120396" y="0"/>
                    <a:pt x="128778" y="0"/>
                  </a:cubicBezTo>
                  <a:lnTo>
                    <a:pt x="128778" y="4826"/>
                  </a:lnTo>
                  <a:lnTo>
                    <a:pt x="128778" y="0"/>
                  </a:lnTo>
                  <a:lnTo>
                    <a:pt x="5815330" y="0"/>
                  </a:lnTo>
                  <a:lnTo>
                    <a:pt x="5815330" y="4826"/>
                  </a:lnTo>
                  <a:lnTo>
                    <a:pt x="5815330" y="0"/>
                  </a:lnTo>
                  <a:cubicBezTo>
                    <a:pt x="5823712" y="0"/>
                    <a:pt x="5832094" y="762"/>
                    <a:pt x="5840476" y="2413"/>
                  </a:cubicBezTo>
                  <a:lnTo>
                    <a:pt x="5839587" y="7112"/>
                  </a:lnTo>
                  <a:lnTo>
                    <a:pt x="5840476" y="2413"/>
                  </a:lnTo>
                  <a:cubicBezTo>
                    <a:pt x="5848731" y="4064"/>
                    <a:pt x="5856859" y="6477"/>
                    <a:pt x="5864606" y="9779"/>
                  </a:cubicBezTo>
                  <a:lnTo>
                    <a:pt x="5862828" y="14224"/>
                  </a:lnTo>
                  <a:lnTo>
                    <a:pt x="5864606" y="9779"/>
                  </a:lnTo>
                  <a:cubicBezTo>
                    <a:pt x="5872353" y="12954"/>
                    <a:pt x="5879846" y="17018"/>
                    <a:pt x="5886831" y="21717"/>
                  </a:cubicBezTo>
                  <a:lnTo>
                    <a:pt x="5886831" y="21717"/>
                  </a:lnTo>
                  <a:lnTo>
                    <a:pt x="5886831" y="21717"/>
                  </a:lnTo>
                  <a:cubicBezTo>
                    <a:pt x="5893816" y="26416"/>
                    <a:pt x="5900293" y="31750"/>
                    <a:pt x="5906262" y="37719"/>
                  </a:cubicBezTo>
                  <a:lnTo>
                    <a:pt x="5906262" y="37719"/>
                  </a:lnTo>
                  <a:lnTo>
                    <a:pt x="5906262" y="37719"/>
                  </a:lnTo>
                  <a:cubicBezTo>
                    <a:pt x="5912231" y="43688"/>
                    <a:pt x="5917565" y="50165"/>
                    <a:pt x="5922264" y="57150"/>
                  </a:cubicBezTo>
                  <a:lnTo>
                    <a:pt x="5922264" y="57150"/>
                  </a:lnTo>
                  <a:lnTo>
                    <a:pt x="5922264" y="57150"/>
                  </a:lnTo>
                  <a:cubicBezTo>
                    <a:pt x="5926963" y="64135"/>
                    <a:pt x="5930900" y="71628"/>
                    <a:pt x="5934202" y="79375"/>
                  </a:cubicBezTo>
                  <a:lnTo>
                    <a:pt x="5929757" y="81153"/>
                  </a:lnTo>
                  <a:lnTo>
                    <a:pt x="5934202" y="79375"/>
                  </a:lnTo>
                  <a:cubicBezTo>
                    <a:pt x="5937377" y="87122"/>
                    <a:pt x="5939917" y="95250"/>
                    <a:pt x="5941568" y="103505"/>
                  </a:cubicBezTo>
                  <a:lnTo>
                    <a:pt x="5936869" y="104394"/>
                  </a:lnTo>
                  <a:lnTo>
                    <a:pt x="5941568" y="103505"/>
                  </a:lnTo>
                  <a:cubicBezTo>
                    <a:pt x="5943219" y="111760"/>
                    <a:pt x="5943981" y="120142"/>
                    <a:pt x="5943981" y="128651"/>
                  </a:cubicBezTo>
                  <a:lnTo>
                    <a:pt x="5939155" y="128651"/>
                  </a:lnTo>
                  <a:lnTo>
                    <a:pt x="5943981" y="128651"/>
                  </a:lnTo>
                  <a:lnTo>
                    <a:pt x="5943981" y="1157351"/>
                  </a:lnTo>
                  <a:lnTo>
                    <a:pt x="5939155" y="1157351"/>
                  </a:lnTo>
                  <a:lnTo>
                    <a:pt x="5943981" y="1157351"/>
                  </a:lnTo>
                  <a:cubicBezTo>
                    <a:pt x="5943981" y="1165733"/>
                    <a:pt x="5943219" y="1174115"/>
                    <a:pt x="5941568" y="1182497"/>
                  </a:cubicBezTo>
                  <a:lnTo>
                    <a:pt x="5936869" y="1181608"/>
                  </a:lnTo>
                  <a:lnTo>
                    <a:pt x="5941568" y="1182497"/>
                  </a:lnTo>
                  <a:cubicBezTo>
                    <a:pt x="5939917" y="1190752"/>
                    <a:pt x="5937504" y="1198880"/>
                    <a:pt x="5934202" y="1206627"/>
                  </a:cubicBezTo>
                  <a:lnTo>
                    <a:pt x="5929757" y="1204849"/>
                  </a:lnTo>
                  <a:lnTo>
                    <a:pt x="5934202" y="1206627"/>
                  </a:lnTo>
                  <a:cubicBezTo>
                    <a:pt x="5931027" y="1214374"/>
                    <a:pt x="5926963" y="1221867"/>
                    <a:pt x="5922264" y="1228852"/>
                  </a:cubicBezTo>
                  <a:lnTo>
                    <a:pt x="5922264" y="1228852"/>
                  </a:lnTo>
                  <a:lnTo>
                    <a:pt x="5922264" y="1228852"/>
                  </a:lnTo>
                  <a:cubicBezTo>
                    <a:pt x="5917565" y="1235837"/>
                    <a:pt x="5912231" y="1242314"/>
                    <a:pt x="5906262" y="1248283"/>
                  </a:cubicBezTo>
                  <a:lnTo>
                    <a:pt x="5902833" y="1244854"/>
                  </a:lnTo>
                  <a:lnTo>
                    <a:pt x="5906262" y="1248283"/>
                  </a:lnTo>
                  <a:cubicBezTo>
                    <a:pt x="5900293" y="1254252"/>
                    <a:pt x="5893816" y="1259586"/>
                    <a:pt x="5886831" y="1264285"/>
                  </a:cubicBezTo>
                  <a:lnTo>
                    <a:pt x="5886831" y="1264285"/>
                  </a:lnTo>
                  <a:lnTo>
                    <a:pt x="5886831" y="1264285"/>
                  </a:lnTo>
                  <a:cubicBezTo>
                    <a:pt x="5879846" y="1268984"/>
                    <a:pt x="5872353" y="1272921"/>
                    <a:pt x="5864606" y="1276223"/>
                  </a:cubicBezTo>
                  <a:lnTo>
                    <a:pt x="5862828" y="1271778"/>
                  </a:lnTo>
                  <a:lnTo>
                    <a:pt x="5864606" y="1276223"/>
                  </a:lnTo>
                  <a:cubicBezTo>
                    <a:pt x="5856859" y="1279398"/>
                    <a:pt x="5848731" y="1281938"/>
                    <a:pt x="5840476" y="1283589"/>
                  </a:cubicBezTo>
                  <a:lnTo>
                    <a:pt x="5839587" y="1278890"/>
                  </a:lnTo>
                  <a:lnTo>
                    <a:pt x="5840476" y="1283589"/>
                  </a:lnTo>
                  <a:cubicBezTo>
                    <a:pt x="5832221" y="1285240"/>
                    <a:pt x="5823839" y="1286002"/>
                    <a:pt x="5815330" y="1286002"/>
                  </a:cubicBezTo>
                  <a:lnTo>
                    <a:pt x="5815330" y="1281176"/>
                  </a:lnTo>
                  <a:lnTo>
                    <a:pt x="5815330" y="1286002"/>
                  </a:lnTo>
                  <a:lnTo>
                    <a:pt x="128778" y="1286002"/>
                  </a:lnTo>
                  <a:lnTo>
                    <a:pt x="128778" y="1281176"/>
                  </a:lnTo>
                  <a:lnTo>
                    <a:pt x="128778" y="1286002"/>
                  </a:lnTo>
                  <a:cubicBezTo>
                    <a:pt x="120396" y="1286002"/>
                    <a:pt x="112014" y="1285240"/>
                    <a:pt x="103632" y="1283589"/>
                  </a:cubicBezTo>
                  <a:lnTo>
                    <a:pt x="103632" y="1283589"/>
                  </a:lnTo>
                  <a:lnTo>
                    <a:pt x="103632" y="1283589"/>
                  </a:lnTo>
                  <a:cubicBezTo>
                    <a:pt x="95377" y="1281938"/>
                    <a:pt x="87249" y="1279525"/>
                    <a:pt x="79502" y="1276223"/>
                  </a:cubicBezTo>
                  <a:lnTo>
                    <a:pt x="81280" y="1271778"/>
                  </a:lnTo>
                  <a:lnTo>
                    <a:pt x="79502" y="1276223"/>
                  </a:lnTo>
                  <a:cubicBezTo>
                    <a:pt x="71755" y="1273048"/>
                    <a:pt x="64262" y="1268984"/>
                    <a:pt x="57277" y="1264285"/>
                  </a:cubicBezTo>
                  <a:lnTo>
                    <a:pt x="57277" y="1264285"/>
                  </a:lnTo>
                  <a:lnTo>
                    <a:pt x="57277" y="1264285"/>
                  </a:lnTo>
                  <a:cubicBezTo>
                    <a:pt x="50292" y="1259586"/>
                    <a:pt x="43815" y="1254252"/>
                    <a:pt x="37846" y="1248283"/>
                  </a:cubicBezTo>
                  <a:lnTo>
                    <a:pt x="41275" y="1244981"/>
                  </a:lnTo>
                  <a:lnTo>
                    <a:pt x="37846" y="1248410"/>
                  </a:lnTo>
                  <a:cubicBezTo>
                    <a:pt x="31877" y="1242441"/>
                    <a:pt x="26543" y="1235964"/>
                    <a:pt x="21844" y="1228979"/>
                  </a:cubicBezTo>
                  <a:lnTo>
                    <a:pt x="21844" y="1228979"/>
                  </a:lnTo>
                  <a:lnTo>
                    <a:pt x="21844" y="1228979"/>
                  </a:lnTo>
                  <a:cubicBezTo>
                    <a:pt x="17145" y="1221994"/>
                    <a:pt x="13208" y="1214501"/>
                    <a:pt x="9906" y="1206754"/>
                  </a:cubicBezTo>
                  <a:lnTo>
                    <a:pt x="14351" y="1204976"/>
                  </a:lnTo>
                  <a:lnTo>
                    <a:pt x="9906" y="1206754"/>
                  </a:lnTo>
                  <a:cubicBezTo>
                    <a:pt x="6731" y="1199007"/>
                    <a:pt x="4191" y="1190879"/>
                    <a:pt x="2540" y="1182624"/>
                  </a:cubicBezTo>
                  <a:lnTo>
                    <a:pt x="7239" y="1181735"/>
                  </a:lnTo>
                  <a:lnTo>
                    <a:pt x="2540" y="1182624"/>
                  </a:lnTo>
                  <a:cubicBezTo>
                    <a:pt x="889" y="1174369"/>
                    <a:pt x="0" y="1165987"/>
                    <a:pt x="0" y="1157478"/>
                  </a:cubicBezTo>
                  <a:lnTo>
                    <a:pt x="4826" y="1157478"/>
                  </a:lnTo>
                  <a:lnTo>
                    <a:pt x="254" y="1157478"/>
                  </a:lnTo>
                  <a:moveTo>
                    <a:pt x="9779" y="1157478"/>
                  </a:moveTo>
                  <a:cubicBezTo>
                    <a:pt x="9779" y="1165352"/>
                    <a:pt x="10541" y="1172972"/>
                    <a:pt x="12065" y="1180719"/>
                  </a:cubicBezTo>
                  <a:lnTo>
                    <a:pt x="12065" y="1180719"/>
                  </a:lnTo>
                  <a:lnTo>
                    <a:pt x="12065" y="1180719"/>
                  </a:lnTo>
                  <a:cubicBezTo>
                    <a:pt x="13589" y="1188339"/>
                    <a:pt x="15875" y="1195832"/>
                    <a:pt x="18796" y="1203071"/>
                  </a:cubicBezTo>
                  <a:lnTo>
                    <a:pt x="18796" y="1203071"/>
                  </a:lnTo>
                  <a:lnTo>
                    <a:pt x="18796" y="1203071"/>
                  </a:lnTo>
                  <a:cubicBezTo>
                    <a:pt x="21844" y="1210310"/>
                    <a:pt x="25400" y="1217168"/>
                    <a:pt x="29845" y="1223645"/>
                  </a:cubicBezTo>
                  <a:lnTo>
                    <a:pt x="25908" y="1226312"/>
                  </a:lnTo>
                  <a:lnTo>
                    <a:pt x="29845" y="1223645"/>
                  </a:lnTo>
                  <a:cubicBezTo>
                    <a:pt x="34163" y="1230122"/>
                    <a:pt x="39116" y="1236218"/>
                    <a:pt x="44704" y="1241679"/>
                  </a:cubicBezTo>
                  <a:lnTo>
                    <a:pt x="44704" y="1241679"/>
                  </a:lnTo>
                  <a:lnTo>
                    <a:pt x="44704" y="1241679"/>
                  </a:lnTo>
                  <a:cubicBezTo>
                    <a:pt x="50165" y="1247267"/>
                    <a:pt x="56261" y="1252093"/>
                    <a:pt x="62738" y="1256538"/>
                  </a:cubicBezTo>
                  <a:lnTo>
                    <a:pt x="60071" y="1260475"/>
                  </a:lnTo>
                  <a:lnTo>
                    <a:pt x="62738" y="1256538"/>
                  </a:lnTo>
                  <a:cubicBezTo>
                    <a:pt x="69215" y="1260856"/>
                    <a:pt x="76073" y="1264539"/>
                    <a:pt x="83312" y="1267587"/>
                  </a:cubicBezTo>
                  <a:lnTo>
                    <a:pt x="83312" y="1267587"/>
                  </a:lnTo>
                  <a:lnTo>
                    <a:pt x="83312" y="1267587"/>
                  </a:lnTo>
                  <a:cubicBezTo>
                    <a:pt x="90551" y="1270635"/>
                    <a:pt x="97917" y="1272794"/>
                    <a:pt x="105664" y="1274318"/>
                  </a:cubicBezTo>
                  <a:lnTo>
                    <a:pt x="104775" y="1279017"/>
                  </a:lnTo>
                  <a:lnTo>
                    <a:pt x="105664" y="1274318"/>
                  </a:lnTo>
                  <a:cubicBezTo>
                    <a:pt x="113284" y="1275842"/>
                    <a:pt x="121031" y="1276604"/>
                    <a:pt x="128905" y="1276604"/>
                  </a:cubicBezTo>
                  <a:lnTo>
                    <a:pt x="5815330" y="1276604"/>
                  </a:lnTo>
                  <a:cubicBezTo>
                    <a:pt x="5823204" y="1276604"/>
                    <a:pt x="5830824" y="1275842"/>
                    <a:pt x="5838571" y="1274318"/>
                  </a:cubicBezTo>
                  <a:lnTo>
                    <a:pt x="5838571" y="1274318"/>
                  </a:lnTo>
                  <a:lnTo>
                    <a:pt x="5838571" y="1274318"/>
                  </a:lnTo>
                  <a:cubicBezTo>
                    <a:pt x="5846191" y="1272794"/>
                    <a:pt x="5853684" y="1270508"/>
                    <a:pt x="5860923" y="1267587"/>
                  </a:cubicBezTo>
                  <a:lnTo>
                    <a:pt x="5860923" y="1267587"/>
                  </a:lnTo>
                  <a:lnTo>
                    <a:pt x="5860923" y="1267587"/>
                  </a:lnTo>
                  <a:cubicBezTo>
                    <a:pt x="5868162" y="1264539"/>
                    <a:pt x="5875020" y="1260983"/>
                    <a:pt x="5881497" y="1256538"/>
                  </a:cubicBezTo>
                  <a:lnTo>
                    <a:pt x="5884164" y="1260475"/>
                  </a:lnTo>
                  <a:lnTo>
                    <a:pt x="5881497" y="1256538"/>
                  </a:lnTo>
                  <a:cubicBezTo>
                    <a:pt x="5887974" y="1252220"/>
                    <a:pt x="5893943" y="1247267"/>
                    <a:pt x="5899531" y="1241679"/>
                  </a:cubicBezTo>
                  <a:lnTo>
                    <a:pt x="5899531" y="1241679"/>
                  </a:lnTo>
                  <a:lnTo>
                    <a:pt x="5899531" y="1241679"/>
                  </a:lnTo>
                  <a:cubicBezTo>
                    <a:pt x="5905119" y="1236091"/>
                    <a:pt x="5909945" y="1230122"/>
                    <a:pt x="5914390" y="1223645"/>
                  </a:cubicBezTo>
                  <a:lnTo>
                    <a:pt x="5918327" y="1226312"/>
                  </a:lnTo>
                  <a:lnTo>
                    <a:pt x="5914390" y="1223645"/>
                  </a:lnTo>
                  <a:cubicBezTo>
                    <a:pt x="5918708" y="1217168"/>
                    <a:pt x="5922391" y="1210310"/>
                    <a:pt x="5925439" y="1203071"/>
                  </a:cubicBezTo>
                  <a:lnTo>
                    <a:pt x="5925439" y="1203071"/>
                  </a:lnTo>
                  <a:lnTo>
                    <a:pt x="5925439" y="1203071"/>
                  </a:lnTo>
                  <a:cubicBezTo>
                    <a:pt x="5928487" y="1195832"/>
                    <a:pt x="5930646" y="1188466"/>
                    <a:pt x="5932170" y="1180719"/>
                  </a:cubicBezTo>
                  <a:lnTo>
                    <a:pt x="5932170" y="1180719"/>
                  </a:lnTo>
                  <a:lnTo>
                    <a:pt x="5932170" y="1180719"/>
                  </a:lnTo>
                  <a:cubicBezTo>
                    <a:pt x="5933694" y="1173099"/>
                    <a:pt x="5934456" y="1165352"/>
                    <a:pt x="5934456" y="1157478"/>
                  </a:cubicBezTo>
                  <a:lnTo>
                    <a:pt x="5934456" y="128778"/>
                  </a:lnTo>
                  <a:cubicBezTo>
                    <a:pt x="5934456" y="120904"/>
                    <a:pt x="5933694" y="113157"/>
                    <a:pt x="5932170" y="105537"/>
                  </a:cubicBezTo>
                  <a:cubicBezTo>
                    <a:pt x="5930646" y="97917"/>
                    <a:pt x="5928360" y="90424"/>
                    <a:pt x="5925439" y="83185"/>
                  </a:cubicBezTo>
                  <a:lnTo>
                    <a:pt x="5925439" y="83185"/>
                  </a:lnTo>
                  <a:lnTo>
                    <a:pt x="5925439" y="83185"/>
                  </a:lnTo>
                  <a:cubicBezTo>
                    <a:pt x="5922391" y="75946"/>
                    <a:pt x="5918835" y="69088"/>
                    <a:pt x="5914390" y="62611"/>
                  </a:cubicBezTo>
                  <a:lnTo>
                    <a:pt x="5918327" y="59944"/>
                  </a:lnTo>
                  <a:lnTo>
                    <a:pt x="5914390" y="62611"/>
                  </a:lnTo>
                  <a:cubicBezTo>
                    <a:pt x="5910072" y="56134"/>
                    <a:pt x="5905119" y="50038"/>
                    <a:pt x="5899531" y="44577"/>
                  </a:cubicBezTo>
                  <a:lnTo>
                    <a:pt x="5902960" y="41148"/>
                  </a:lnTo>
                  <a:lnTo>
                    <a:pt x="5899658" y="44577"/>
                  </a:lnTo>
                  <a:cubicBezTo>
                    <a:pt x="5894070" y="39116"/>
                    <a:pt x="5888101" y="34163"/>
                    <a:pt x="5881624" y="29718"/>
                  </a:cubicBezTo>
                  <a:lnTo>
                    <a:pt x="5884291" y="25781"/>
                  </a:lnTo>
                  <a:lnTo>
                    <a:pt x="5881624" y="29718"/>
                  </a:lnTo>
                  <a:cubicBezTo>
                    <a:pt x="5875147" y="25400"/>
                    <a:pt x="5868289" y="21717"/>
                    <a:pt x="5861050" y="18669"/>
                  </a:cubicBezTo>
                  <a:lnTo>
                    <a:pt x="5861050" y="18669"/>
                  </a:lnTo>
                  <a:lnTo>
                    <a:pt x="5861050" y="18669"/>
                  </a:lnTo>
                  <a:cubicBezTo>
                    <a:pt x="5853811" y="15621"/>
                    <a:pt x="5846445" y="13462"/>
                    <a:pt x="5838698" y="11938"/>
                  </a:cubicBezTo>
                  <a:lnTo>
                    <a:pt x="5838698" y="11938"/>
                  </a:lnTo>
                  <a:lnTo>
                    <a:pt x="5838698" y="11938"/>
                  </a:lnTo>
                  <a:cubicBezTo>
                    <a:pt x="5831078" y="10414"/>
                    <a:pt x="5823331" y="9652"/>
                    <a:pt x="5815457" y="9652"/>
                  </a:cubicBezTo>
                  <a:lnTo>
                    <a:pt x="128778" y="9652"/>
                  </a:lnTo>
                  <a:cubicBezTo>
                    <a:pt x="120904" y="9652"/>
                    <a:pt x="113157" y="10414"/>
                    <a:pt x="105537" y="11938"/>
                  </a:cubicBezTo>
                  <a:lnTo>
                    <a:pt x="104648" y="7239"/>
                  </a:lnTo>
                  <a:lnTo>
                    <a:pt x="105537" y="11938"/>
                  </a:lnTo>
                  <a:cubicBezTo>
                    <a:pt x="97917" y="13462"/>
                    <a:pt x="90424" y="15748"/>
                    <a:pt x="83185" y="18669"/>
                  </a:cubicBezTo>
                  <a:lnTo>
                    <a:pt x="83185" y="18669"/>
                  </a:lnTo>
                  <a:lnTo>
                    <a:pt x="83185" y="18669"/>
                  </a:lnTo>
                  <a:cubicBezTo>
                    <a:pt x="75946" y="21717"/>
                    <a:pt x="69088" y="25273"/>
                    <a:pt x="62611" y="29718"/>
                  </a:cubicBezTo>
                  <a:lnTo>
                    <a:pt x="59944" y="25781"/>
                  </a:lnTo>
                  <a:lnTo>
                    <a:pt x="62611" y="29718"/>
                  </a:lnTo>
                  <a:cubicBezTo>
                    <a:pt x="56134" y="34036"/>
                    <a:pt x="50038" y="38989"/>
                    <a:pt x="44577" y="44577"/>
                  </a:cubicBezTo>
                  <a:cubicBezTo>
                    <a:pt x="39116" y="50165"/>
                    <a:pt x="34163" y="56134"/>
                    <a:pt x="29718" y="62611"/>
                  </a:cubicBezTo>
                  <a:lnTo>
                    <a:pt x="25781" y="59944"/>
                  </a:lnTo>
                  <a:lnTo>
                    <a:pt x="29718" y="62611"/>
                  </a:lnTo>
                  <a:cubicBezTo>
                    <a:pt x="25400" y="69088"/>
                    <a:pt x="21717" y="75946"/>
                    <a:pt x="18669" y="83185"/>
                  </a:cubicBezTo>
                  <a:lnTo>
                    <a:pt x="18669" y="83185"/>
                  </a:lnTo>
                  <a:lnTo>
                    <a:pt x="18669" y="83185"/>
                  </a:lnTo>
                  <a:cubicBezTo>
                    <a:pt x="15621" y="90424"/>
                    <a:pt x="13462" y="97790"/>
                    <a:pt x="11938" y="105537"/>
                  </a:cubicBezTo>
                  <a:lnTo>
                    <a:pt x="11938" y="105537"/>
                  </a:lnTo>
                  <a:lnTo>
                    <a:pt x="11938" y="105537"/>
                  </a:lnTo>
                  <a:cubicBezTo>
                    <a:pt x="10414" y="113157"/>
                    <a:pt x="9652" y="120904"/>
                    <a:pt x="9652" y="128778"/>
                  </a:cubicBezTo>
                  <a:lnTo>
                    <a:pt x="9652" y="1157478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880347" y="1736722"/>
            <a:ext cx="3013072" cy="3565522"/>
            <a:chOff x="0" y="0"/>
            <a:chExt cx="3013075" cy="35655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8326" y="68199"/>
              <a:ext cx="2876550" cy="3429000"/>
            </a:xfrm>
            <a:custGeom>
              <a:avLst/>
              <a:gdLst/>
              <a:ahLst/>
              <a:cxnLst/>
              <a:rect r="r" b="b" t="t" l="l"/>
              <a:pathLst>
                <a:path h="3429000" w="2876550">
                  <a:moveTo>
                    <a:pt x="0" y="3305175"/>
                  </a:moveTo>
                  <a:lnTo>
                    <a:pt x="0" y="123825"/>
                  </a:lnTo>
                  <a:cubicBezTo>
                    <a:pt x="0" y="115697"/>
                    <a:pt x="762" y="107696"/>
                    <a:pt x="2413" y="99695"/>
                  </a:cubicBezTo>
                  <a:cubicBezTo>
                    <a:pt x="4064" y="91694"/>
                    <a:pt x="6350" y="83947"/>
                    <a:pt x="9398" y="76454"/>
                  </a:cubicBezTo>
                  <a:cubicBezTo>
                    <a:pt x="12446" y="68961"/>
                    <a:pt x="16383" y="61849"/>
                    <a:pt x="20828" y="54991"/>
                  </a:cubicBezTo>
                  <a:cubicBezTo>
                    <a:pt x="25273" y="48133"/>
                    <a:pt x="30480" y="42037"/>
                    <a:pt x="36195" y="36195"/>
                  </a:cubicBezTo>
                  <a:cubicBezTo>
                    <a:pt x="41910" y="30353"/>
                    <a:pt x="48260" y="25273"/>
                    <a:pt x="54991" y="20828"/>
                  </a:cubicBezTo>
                  <a:cubicBezTo>
                    <a:pt x="61722" y="16383"/>
                    <a:pt x="68834" y="12446"/>
                    <a:pt x="76454" y="9398"/>
                  </a:cubicBezTo>
                  <a:cubicBezTo>
                    <a:pt x="84074" y="6350"/>
                    <a:pt x="91694" y="3937"/>
                    <a:pt x="99695" y="2413"/>
                  </a:cubicBezTo>
                  <a:cubicBezTo>
                    <a:pt x="107696" y="889"/>
                    <a:pt x="115697" y="0"/>
                    <a:pt x="123825" y="0"/>
                  </a:cubicBezTo>
                  <a:lnTo>
                    <a:pt x="2752725" y="0"/>
                  </a:lnTo>
                  <a:cubicBezTo>
                    <a:pt x="2760853" y="0"/>
                    <a:pt x="2768854" y="762"/>
                    <a:pt x="2776855" y="2413"/>
                  </a:cubicBezTo>
                  <a:cubicBezTo>
                    <a:pt x="2784856" y="4064"/>
                    <a:pt x="2792603" y="6350"/>
                    <a:pt x="2800096" y="9398"/>
                  </a:cubicBezTo>
                  <a:cubicBezTo>
                    <a:pt x="2807589" y="12446"/>
                    <a:pt x="2814701" y="16383"/>
                    <a:pt x="2821559" y="20828"/>
                  </a:cubicBezTo>
                  <a:cubicBezTo>
                    <a:pt x="2828417" y="25273"/>
                    <a:pt x="2834513" y="30480"/>
                    <a:pt x="2840355" y="36195"/>
                  </a:cubicBezTo>
                  <a:cubicBezTo>
                    <a:pt x="2846197" y="41910"/>
                    <a:pt x="2851277" y="48260"/>
                    <a:pt x="2855722" y="54991"/>
                  </a:cubicBezTo>
                  <a:cubicBezTo>
                    <a:pt x="2860167" y="61722"/>
                    <a:pt x="2864104" y="68834"/>
                    <a:pt x="2867152" y="76454"/>
                  </a:cubicBezTo>
                  <a:cubicBezTo>
                    <a:pt x="2870200" y="84074"/>
                    <a:pt x="2872613" y="91694"/>
                    <a:pt x="2874137" y="99695"/>
                  </a:cubicBezTo>
                  <a:cubicBezTo>
                    <a:pt x="2875661" y="107696"/>
                    <a:pt x="2876550" y="115697"/>
                    <a:pt x="2876550" y="123825"/>
                  </a:cubicBezTo>
                  <a:lnTo>
                    <a:pt x="2876550" y="3305175"/>
                  </a:lnTo>
                  <a:cubicBezTo>
                    <a:pt x="2876550" y="3313303"/>
                    <a:pt x="2875788" y="3321304"/>
                    <a:pt x="2874137" y="3329305"/>
                  </a:cubicBezTo>
                  <a:cubicBezTo>
                    <a:pt x="2872486" y="3337306"/>
                    <a:pt x="2870200" y="3345053"/>
                    <a:pt x="2867152" y="3352546"/>
                  </a:cubicBezTo>
                  <a:cubicBezTo>
                    <a:pt x="2864104" y="3360039"/>
                    <a:pt x="2860294" y="3367151"/>
                    <a:pt x="2855722" y="3374009"/>
                  </a:cubicBezTo>
                  <a:cubicBezTo>
                    <a:pt x="2851150" y="3380867"/>
                    <a:pt x="2846070" y="3386963"/>
                    <a:pt x="2840355" y="3392805"/>
                  </a:cubicBezTo>
                  <a:cubicBezTo>
                    <a:pt x="2834640" y="3398647"/>
                    <a:pt x="2828290" y="3403727"/>
                    <a:pt x="2821559" y="3408172"/>
                  </a:cubicBezTo>
                  <a:cubicBezTo>
                    <a:pt x="2814828" y="3412617"/>
                    <a:pt x="2807716" y="3416554"/>
                    <a:pt x="2800096" y="3419602"/>
                  </a:cubicBezTo>
                  <a:cubicBezTo>
                    <a:pt x="2792476" y="3422650"/>
                    <a:pt x="2784856" y="3425063"/>
                    <a:pt x="2776855" y="3426587"/>
                  </a:cubicBezTo>
                  <a:cubicBezTo>
                    <a:pt x="2768854" y="3428110"/>
                    <a:pt x="2760853" y="3429000"/>
                    <a:pt x="2752725" y="3429000"/>
                  </a:cubicBezTo>
                  <a:lnTo>
                    <a:pt x="123825" y="3429000"/>
                  </a:lnTo>
                  <a:cubicBezTo>
                    <a:pt x="115697" y="3429000"/>
                    <a:pt x="107696" y="3428238"/>
                    <a:pt x="99695" y="3426587"/>
                  </a:cubicBezTo>
                  <a:cubicBezTo>
                    <a:pt x="91694" y="3424935"/>
                    <a:pt x="83947" y="3422650"/>
                    <a:pt x="76454" y="3419602"/>
                  </a:cubicBezTo>
                  <a:cubicBezTo>
                    <a:pt x="68961" y="3416554"/>
                    <a:pt x="61849" y="3412617"/>
                    <a:pt x="54991" y="3408172"/>
                  </a:cubicBezTo>
                  <a:cubicBezTo>
                    <a:pt x="48133" y="3403727"/>
                    <a:pt x="42037" y="3398520"/>
                    <a:pt x="36195" y="3392805"/>
                  </a:cubicBezTo>
                  <a:cubicBezTo>
                    <a:pt x="30353" y="3387090"/>
                    <a:pt x="25273" y="3380740"/>
                    <a:pt x="20828" y="3374009"/>
                  </a:cubicBezTo>
                  <a:cubicBezTo>
                    <a:pt x="16383" y="3367278"/>
                    <a:pt x="12446" y="3360166"/>
                    <a:pt x="9398" y="3352546"/>
                  </a:cubicBezTo>
                  <a:cubicBezTo>
                    <a:pt x="6350" y="3344926"/>
                    <a:pt x="3937" y="3337306"/>
                    <a:pt x="2413" y="3329305"/>
                  </a:cubicBezTo>
                  <a:cubicBezTo>
                    <a:pt x="889" y="3321304"/>
                    <a:pt x="0" y="3313303"/>
                    <a:pt x="0" y="3305175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373" y="63500"/>
              <a:ext cx="2886202" cy="3438779"/>
            </a:xfrm>
            <a:custGeom>
              <a:avLst/>
              <a:gdLst/>
              <a:ahLst/>
              <a:cxnLst/>
              <a:rect r="r" b="b" t="t" l="l"/>
              <a:pathLst>
                <a:path h="3438779" w="2886202">
                  <a:moveTo>
                    <a:pt x="127" y="3309874"/>
                  </a:moveTo>
                  <a:lnTo>
                    <a:pt x="127" y="128524"/>
                  </a:lnTo>
                  <a:lnTo>
                    <a:pt x="4953" y="128524"/>
                  </a:lnTo>
                  <a:lnTo>
                    <a:pt x="127" y="128524"/>
                  </a:lnTo>
                  <a:cubicBezTo>
                    <a:pt x="127" y="120142"/>
                    <a:pt x="1016" y="111760"/>
                    <a:pt x="2540" y="103505"/>
                  </a:cubicBezTo>
                  <a:lnTo>
                    <a:pt x="2540" y="103505"/>
                  </a:lnTo>
                  <a:lnTo>
                    <a:pt x="2540" y="103505"/>
                  </a:lnTo>
                  <a:cubicBezTo>
                    <a:pt x="4191" y="95250"/>
                    <a:pt x="6604" y="87122"/>
                    <a:pt x="9906" y="79375"/>
                  </a:cubicBezTo>
                  <a:lnTo>
                    <a:pt x="14351" y="81153"/>
                  </a:lnTo>
                  <a:lnTo>
                    <a:pt x="9906" y="79375"/>
                  </a:lnTo>
                  <a:cubicBezTo>
                    <a:pt x="13081" y="71501"/>
                    <a:pt x="17145" y="64135"/>
                    <a:pt x="21844" y="57150"/>
                  </a:cubicBezTo>
                  <a:lnTo>
                    <a:pt x="21844" y="57150"/>
                  </a:lnTo>
                  <a:lnTo>
                    <a:pt x="21844" y="57150"/>
                  </a:lnTo>
                  <a:cubicBezTo>
                    <a:pt x="26543" y="50165"/>
                    <a:pt x="31877" y="43688"/>
                    <a:pt x="37846" y="37719"/>
                  </a:cubicBezTo>
                  <a:lnTo>
                    <a:pt x="37846" y="37719"/>
                  </a:lnTo>
                  <a:lnTo>
                    <a:pt x="37846" y="37719"/>
                  </a:lnTo>
                  <a:cubicBezTo>
                    <a:pt x="43815" y="31750"/>
                    <a:pt x="50292" y="26416"/>
                    <a:pt x="57277" y="21717"/>
                  </a:cubicBezTo>
                  <a:lnTo>
                    <a:pt x="59944" y="25654"/>
                  </a:lnTo>
                  <a:lnTo>
                    <a:pt x="57277" y="21717"/>
                  </a:lnTo>
                  <a:cubicBezTo>
                    <a:pt x="64262" y="17018"/>
                    <a:pt x="71755" y="13081"/>
                    <a:pt x="79502" y="9779"/>
                  </a:cubicBezTo>
                  <a:lnTo>
                    <a:pt x="81280" y="14224"/>
                  </a:lnTo>
                  <a:lnTo>
                    <a:pt x="79502" y="9779"/>
                  </a:lnTo>
                  <a:cubicBezTo>
                    <a:pt x="87249" y="6604"/>
                    <a:pt x="95377" y="4064"/>
                    <a:pt x="103632" y="2413"/>
                  </a:cubicBezTo>
                  <a:lnTo>
                    <a:pt x="104521" y="7112"/>
                  </a:lnTo>
                  <a:lnTo>
                    <a:pt x="103632" y="2413"/>
                  </a:lnTo>
                  <a:cubicBezTo>
                    <a:pt x="111887" y="762"/>
                    <a:pt x="120269" y="0"/>
                    <a:pt x="128651" y="0"/>
                  </a:cubicBezTo>
                  <a:lnTo>
                    <a:pt x="128651" y="4826"/>
                  </a:lnTo>
                  <a:lnTo>
                    <a:pt x="128651" y="0"/>
                  </a:lnTo>
                  <a:lnTo>
                    <a:pt x="2757551" y="0"/>
                  </a:lnTo>
                  <a:lnTo>
                    <a:pt x="2757551" y="4826"/>
                  </a:lnTo>
                  <a:lnTo>
                    <a:pt x="2757551" y="0"/>
                  </a:lnTo>
                  <a:cubicBezTo>
                    <a:pt x="2765933" y="0"/>
                    <a:pt x="2774315" y="762"/>
                    <a:pt x="2782697" y="2413"/>
                  </a:cubicBezTo>
                  <a:lnTo>
                    <a:pt x="2781808" y="7112"/>
                  </a:lnTo>
                  <a:lnTo>
                    <a:pt x="2782697" y="2413"/>
                  </a:lnTo>
                  <a:cubicBezTo>
                    <a:pt x="2790952" y="4064"/>
                    <a:pt x="2799080" y="6477"/>
                    <a:pt x="2806827" y="9779"/>
                  </a:cubicBezTo>
                  <a:lnTo>
                    <a:pt x="2805049" y="14224"/>
                  </a:lnTo>
                  <a:lnTo>
                    <a:pt x="2806827" y="9779"/>
                  </a:lnTo>
                  <a:cubicBezTo>
                    <a:pt x="2814574" y="12954"/>
                    <a:pt x="2822067" y="17018"/>
                    <a:pt x="2829052" y="21717"/>
                  </a:cubicBezTo>
                  <a:lnTo>
                    <a:pt x="2829052" y="21717"/>
                  </a:lnTo>
                  <a:lnTo>
                    <a:pt x="2829052" y="21717"/>
                  </a:lnTo>
                  <a:cubicBezTo>
                    <a:pt x="2836037" y="26416"/>
                    <a:pt x="2842514" y="31750"/>
                    <a:pt x="2848483" y="37719"/>
                  </a:cubicBezTo>
                  <a:lnTo>
                    <a:pt x="2848483" y="37719"/>
                  </a:lnTo>
                  <a:lnTo>
                    <a:pt x="2848483" y="37719"/>
                  </a:lnTo>
                  <a:cubicBezTo>
                    <a:pt x="2854452" y="43688"/>
                    <a:pt x="2859786" y="50165"/>
                    <a:pt x="2864485" y="57150"/>
                  </a:cubicBezTo>
                  <a:lnTo>
                    <a:pt x="2864485" y="57150"/>
                  </a:lnTo>
                  <a:lnTo>
                    <a:pt x="2864485" y="57150"/>
                  </a:lnTo>
                  <a:cubicBezTo>
                    <a:pt x="2869184" y="64135"/>
                    <a:pt x="2873121" y="71628"/>
                    <a:pt x="2876423" y="79375"/>
                  </a:cubicBezTo>
                  <a:lnTo>
                    <a:pt x="2871978" y="81153"/>
                  </a:lnTo>
                  <a:lnTo>
                    <a:pt x="2876423" y="79375"/>
                  </a:lnTo>
                  <a:cubicBezTo>
                    <a:pt x="2879598" y="87122"/>
                    <a:pt x="2882138" y="95250"/>
                    <a:pt x="2883789" y="103505"/>
                  </a:cubicBezTo>
                  <a:lnTo>
                    <a:pt x="2879090" y="104394"/>
                  </a:lnTo>
                  <a:lnTo>
                    <a:pt x="2883789" y="103505"/>
                  </a:lnTo>
                  <a:cubicBezTo>
                    <a:pt x="2885440" y="111760"/>
                    <a:pt x="2886202" y="120142"/>
                    <a:pt x="2886202" y="128651"/>
                  </a:cubicBezTo>
                  <a:lnTo>
                    <a:pt x="2881376" y="128651"/>
                  </a:lnTo>
                  <a:lnTo>
                    <a:pt x="2886202" y="128651"/>
                  </a:lnTo>
                  <a:lnTo>
                    <a:pt x="2886202" y="3310001"/>
                  </a:lnTo>
                  <a:lnTo>
                    <a:pt x="2881376" y="3310001"/>
                  </a:lnTo>
                  <a:lnTo>
                    <a:pt x="2886202" y="3310001"/>
                  </a:lnTo>
                  <a:cubicBezTo>
                    <a:pt x="2886202" y="3318383"/>
                    <a:pt x="2885440" y="3326765"/>
                    <a:pt x="2883789" y="3335147"/>
                  </a:cubicBezTo>
                  <a:lnTo>
                    <a:pt x="2879090" y="3334258"/>
                  </a:lnTo>
                  <a:lnTo>
                    <a:pt x="2883789" y="3335147"/>
                  </a:lnTo>
                  <a:cubicBezTo>
                    <a:pt x="2882138" y="3343402"/>
                    <a:pt x="2879725" y="3351530"/>
                    <a:pt x="2876423" y="3359277"/>
                  </a:cubicBezTo>
                  <a:lnTo>
                    <a:pt x="2871978" y="3357499"/>
                  </a:lnTo>
                  <a:lnTo>
                    <a:pt x="2876423" y="3359277"/>
                  </a:lnTo>
                  <a:cubicBezTo>
                    <a:pt x="2873248" y="3367024"/>
                    <a:pt x="2869184" y="3374517"/>
                    <a:pt x="2864485" y="3381502"/>
                  </a:cubicBezTo>
                  <a:lnTo>
                    <a:pt x="2864485" y="3381502"/>
                  </a:lnTo>
                  <a:lnTo>
                    <a:pt x="2864485" y="3381502"/>
                  </a:lnTo>
                  <a:cubicBezTo>
                    <a:pt x="2859786" y="3388487"/>
                    <a:pt x="2854452" y="3394964"/>
                    <a:pt x="2848483" y="3400933"/>
                  </a:cubicBezTo>
                  <a:lnTo>
                    <a:pt x="2848483" y="3400933"/>
                  </a:lnTo>
                  <a:lnTo>
                    <a:pt x="2848483" y="3400933"/>
                  </a:lnTo>
                  <a:cubicBezTo>
                    <a:pt x="2842514" y="3406902"/>
                    <a:pt x="2836037" y="3412236"/>
                    <a:pt x="2829052" y="3416935"/>
                  </a:cubicBezTo>
                  <a:lnTo>
                    <a:pt x="2829052" y="3416935"/>
                  </a:lnTo>
                  <a:lnTo>
                    <a:pt x="2829052" y="3416935"/>
                  </a:lnTo>
                  <a:cubicBezTo>
                    <a:pt x="2822067" y="3421634"/>
                    <a:pt x="2814574" y="3425571"/>
                    <a:pt x="2806827" y="3428873"/>
                  </a:cubicBezTo>
                  <a:lnTo>
                    <a:pt x="2805049" y="3424428"/>
                  </a:lnTo>
                  <a:lnTo>
                    <a:pt x="2806827" y="3428873"/>
                  </a:lnTo>
                  <a:cubicBezTo>
                    <a:pt x="2799080" y="3432048"/>
                    <a:pt x="2790952" y="3434588"/>
                    <a:pt x="2782697" y="3436239"/>
                  </a:cubicBezTo>
                  <a:lnTo>
                    <a:pt x="2781808" y="3431540"/>
                  </a:lnTo>
                  <a:lnTo>
                    <a:pt x="2782697" y="3436239"/>
                  </a:lnTo>
                  <a:cubicBezTo>
                    <a:pt x="2774442" y="3437890"/>
                    <a:pt x="2766060" y="3438779"/>
                    <a:pt x="2757551" y="3438779"/>
                  </a:cubicBezTo>
                  <a:lnTo>
                    <a:pt x="2757551" y="3433953"/>
                  </a:lnTo>
                  <a:lnTo>
                    <a:pt x="2757551" y="3438779"/>
                  </a:lnTo>
                  <a:lnTo>
                    <a:pt x="128651" y="3438779"/>
                  </a:lnTo>
                  <a:lnTo>
                    <a:pt x="128651" y="3433953"/>
                  </a:lnTo>
                  <a:lnTo>
                    <a:pt x="128651" y="3438779"/>
                  </a:lnTo>
                  <a:cubicBezTo>
                    <a:pt x="120269" y="3438779"/>
                    <a:pt x="111887" y="3437890"/>
                    <a:pt x="103505" y="3436239"/>
                  </a:cubicBezTo>
                  <a:lnTo>
                    <a:pt x="104394" y="3431540"/>
                  </a:lnTo>
                  <a:lnTo>
                    <a:pt x="103505" y="3436239"/>
                  </a:lnTo>
                  <a:cubicBezTo>
                    <a:pt x="95250" y="3434588"/>
                    <a:pt x="87122" y="3432175"/>
                    <a:pt x="79375" y="3428873"/>
                  </a:cubicBezTo>
                  <a:lnTo>
                    <a:pt x="81153" y="3424428"/>
                  </a:lnTo>
                  <a:lnTo>
                    <a:pt x="79375" y="3428873"/>
                  </a:lnTo>
                  <a:cubicBezTo>
                    <a:pt x="71628" y="3425698"/>
                    <a:pt x="64135" y="3421634"/>
                    <a:pt x="57150" y="3416935"/>
                  </a:cubicBezTo>
                  <a:lnTo>
                    <a:pt x="57150" y="3416935"/>
                  </a:lnTo>
                  <a:lnTo>
                    <a:pt x="57150" y="3416935"/>
                  </a:lnTo>
                  <a:cubicBezTo>
                    <a:pt x="50165" y="3412236"/>
                    <a:pt x="43688" y="3406902"/>
                    <a:pt x="37719" y="3400933"/>
                  </a:cubicBezTo>
                  <a:lnTo>
                    <a:pt x="37719" y="3400933"/>
                  </a:lnTo>
                  <a:lnTo>
                    <a:pt x="37719" y="3400933"/>
                  </a:lnTo>
                  <a:cubicBezTo>
                    <a:pt x="31750" y="3394964"/>
                    <a:pt x="26416" y="3388487"/>
                    <a:pt x="21717" y="3381502"/>
                  </a:cubicBezTo>
                  <a:lnTo>
                    <a:pt x="21717" y="3381502"/>
                  </a:lnTo>
                  <a:lnTo>
                    <a:pt x="21717" y="3381502"/>
                  </a:lnTo>
                  <a:cubicBezTo>
                    <a:pt x="17018" y="3374517"/>
                    <a:pt x="13081" y="3367024"/>
                    <a:pt x="9779" y="3359277"/>
                  </a:cubicBezTo>
                  <a:lnTo>
                    <a:pt x="14224" y="3357499"/>
                  </a:lnTo>
                  <a:lnTo>
                    <a:pt x="9779" y="3359277"/>
                  </a:lnTo>
                  <a:cubicBezTo>
                    <a:pt x="6604" y="3351530"/>
                    <a:pt x="4064" y="3343402"/>
                    <a:pt x="2413" y="3335147"/>
                  </a:cubicBezTo>
                  <a:lnTo>
                    <a:pt x="2413" y="3335147"/>
                  </a:lnTo>
                  <a:lnTo>
                    <a:pt x="2413" y="3335147"/>
                  </a:lnTo>
                  <a:cubicBezTo>
                    <a:pt x="762" y="3326892"/>
                    <a:pt x="0" y="3318510"/>
                    <a:pt x="0" y="3310128"/>
                  </a:cubicBezTo>
                  <a:lnTo>
                    <a:pt x="4826" y="3310128"/>
                  </a:lnTo>
                  <a:lnTo>
                    <a:pt x="127" y="3310128"/>
                  </a:lnTo>
                  <a:moveTo>
                    <a:pt x="9652" y="3310128"/>
                  </a:moveTo>
                  <a:cubicBezTo>
                    <a:pt x="9652" y="3318002"/>
                    <a:pt x="10414" y="3325622"/>
                    <a:pt x="11938" y="3333369"/>
                  </a:cubicBezTo>
                  <a:lnTo>
                    <a:pt x="7239" y="3334258"/>
                  </a:lnTo>
                  <a:lnTo>
                    <a:pt x="11938" y="3333369"/>
                  </a:lnTo>
                  <a:cubicBezTo>
                    <a:pt x="13462" y="3340989"/>
                    <a:pt x="15748" y="3348482"/>
                    <a:pt x="18669" y="3355721"/>
                  </a:cubicBezTo>
                  <a:lnTo>
                    <a:pt x="18669" y="3355721"/>
                  </a:lnTo>
                  <a:lnTo>
                    <a:pt x="18669" y="3355721"/>
                  </a:lnTo>
                  <a:cubicBezTo>
                    <a:pt x="21717" y="3362960"/>
                    <a:pt x="25273" y="3369818"/>
                    <a:pt x="29718" y="3376295"/>
                  </a:cubicBezTo>
                  <a:lnTo>
                    <a:pt x="25781" y="3378962"/>
                  </a:lnTo>
                  <a:lnTo>
                    <a:pt x="29718" y="3376295"/>
                  </a:lnTo>
                  <a:cubicBezTo>
                    <a:pt x="34036" y="3382772"/>
                    <a:pt x="38989" y="3388741"/>
                    <a:pt x="44577" y="3394329"/>
                  </a:cubicBezTo>
                  <a:lnTo>
                    <a:pt x="41148" y="3397631"/>
                  </a:lnTo>
                  <a:lnTo>
                    <a:pt x="44577" y="3394203"/>
                  </a:lnTo>
                  <a:cubicBezTo>
                    <a:pt x="50165" y="3399791"/>
                    <a:pt x="56134" y="3404617"/>
                    <a:pt x="62611" y="3409062"/>
                  </a:cubicBezTo>
                  <a:lnTo>
                    <a:pt x="59944" y="3412999"/>
                  </a:lnTo>
                  <a:lnTo>
                    <a:pt x="62611" y="3409062"/>
                  </a:lnTo>
                  <a:cubicBezTo>
                    <a:pt x="69088" y="3413380"/>
                    <a:pt x="75946" y="3417063"/>
                    <a:pt x="83185" y="3420111"/>
                  </a:cubicBezTo>
                  <a:lnTo>
                    <a:pt x="83185" y="3420111"/>
                  </a:lnTo>
                  <a:lnTo>
                    <a:pt x="83185" y="3420111"/>
                  </a:lnTo>
                  <a:cubicBezTo>
                    <a:pt x="90424" y="3423158"/>
                    <a:pt x="97790" y="3425318"/>
                    <a:pt x="105537" y="3426842"/>
                  </a:cubicBezTo>
                  <a:cubicBezTo>
                    <a:pt x="113284" y="3428366"/>
                    <a:pt x="120904" y="3429128"/>
                    <a:pt x="128778" y="3429128"/>
                  </a:cubicBezTo>
                  <a:lnTo>
                    <a:pt x="2757678" y="3429128"/>
                  </a:lnTo>
                  <a:cubicBezTo>
                    <a:pt x="2765552" y="3429128"/>
                    <a:pt x="2773172" y="3428366"/>
                    <a:pt x="2780919" y="3426842"/>
                  </a:cubicBezTo>
                  <a:lnTo>
                    <a:pt x="2780919" y="3426842"/>
                  </a:lnTo>
                  <a:lnTo>
                    <a:pt x="2780919" y="3426842"/>
                  </a:lnTo>
                  <a:cubicBezTo>
                    <a:pt x="2788539" y="3425318"/>
                    <a:pt x="2796032" y="3423032"/>
                    <a:pt x="2803271" y="3420111"/>
                  </a:cubicBezTo>
                  <a:lnTo>
                    <a:pt x="2803271" y="3420111"/>
                  </a:lnTo>
                  <a:lnTo>
                    <a:pt x="2803271" y="3420111"/>
                  </a:lnTo>
                  <a:cubicBezTo>
                    <a:pt x="2810510" y="3417063"/>
                    <a:pt x="2817368" y="3413507"/>
                    <a:pt x="2823845" y="3409062"/>
                  </a:cubicBezTo>
                  <a:lnTo>
                    <a:pt x="2826512" y="3412999"/>
                  </a:lnTo>
                  <a:lnTo>
                    <a:pt x="2823845" y="3409062"/>
                  </a:lnTo>
                  <a:cubicBezTo>
                    <a:pt x="2830322" y="3404744"/>
                    <a:pt x="2836291" y="3399791"/>
                    <a:pt x="2841879" y="3394203"/>
                  </a:cubicBezTo>
                  <a:lnTo>
                    <a:pt x="2845308" y="3397631"/>
                  </a:lnTo>
                  <a:lnTo>
                    <a:pt x="2841879" y="3394203"/>
                  </a:lnTo>
                  <a:cubicBezTo>
                    <a:pt x="2847467" y="3388614"/>
                    <a:pt x="2852293" y="3382645"/>
                    <a:pt x="2856738" y="3376168"/>
                  </a:cubicBezTo>
                  <a:lnTo>
                    <a:pt x="2860675" y="3378835"/>
                  </a:lnTo>
                  <a:lnTo>
                    <a:pt x="2856738" y="3376168"/>
                  </a:lnTo>
                  <a:cubicBezTo>
                    <a:pt x="2861056" y="3369691"/>
                    <a:pt x="2864739" y="3362833"/>
                    <a:pt x="2867787" y="3355594"/>
                  </a:cubicBezTo>
                  <a:lnTo>
                    <a:pt x="2867787" y="3355594"/>
                  </a:lnTo>
                  <a:lnTo>
                    <a:pt x="2867787" y="3355594"/>
                  </a:lnTo>
                  <a:cubicBezTo>
                    <a:pt x="2870835" y="3348355"/>
                    <a:pt x="2872994" y="3340989"/>
                    <a:pt x="2874518" y="3333242"/>
                  </a:cubicBezTo>
                  <a:lnTo>
                    <a:pt x="2874518" y="3333242"/>
                  </a:lnTo>
                  <a:lnTo>
                    <a:pt x="2874518" y="3333242"/>
                  </a:lnTo>
                  <a:cubicBezTo>
                    <a:pt x="2876042" y="3325622"/>
                    <a:pt x="2876804" y="3317875"/>
                    <a:pt x="2876804" y="3310001"/>
                  </a:cubicBezTo>
                  <a:lnTo>
                    <a:pt x="2876804" y="128524"/>
                  </a:lnTo>
                  <a:cubicBezTo>
                    <a:pt x="2876804" y="120650"/>
                    <a:pt x="2876042" y="112903"/>
                    <a:pt x="2874518" y="105283"/>
                  </a:cubicBezTo>
                  <a:cubicBezTo>
                    <a:pt x="2872994" y="97663"/>
                    <a:pt x="2870708" y="90170"/>
                    <a:pt x="2867787" y="82931"/>
                  </a:cubicBezTo>
                  <a:lnTo>
                    <a:pt x="2867787" y="82931"/>
                  </a:lnTo>
                  <a:lnTo>
                    <a:pt x="2867787" y="82931"/>
                  </a:lnTo>
                  <a:cubicBezTo>
                    <a:pt x="2864739" y="75692"/>
                    <a:pt x="2861183" y="68834"/>
                    <a:pt x="2856738" y="62357"/>
                  </a:cubicBezTo>
                  <a:lnTo>
                    <a:pt x="2860675" y="59690"/>
                  </a:lnTo>
                  <a:lnTo>
                    <a:pt x="2856738" y="62357"/>
                  </a:lnTo>
                  <a:cubicBezTo>
                    <a:pt x="2852420" y="55880"/>
                    <a:pt x="2847467" y="49784"/>
                    <a:pt x="2841879" y="44323"/>
                  </a:cubicBezTo>
                  <a:lnTo>
                    <a:pt x="2845308" y="40894"/>
                  </a:lnTo>
                  <a:lnTo>
                    <a:pt x="2842006" y="44323"/>
                  </a:lnTo>
                  <a:cubicBezTo>
                    <a:pt x="2836418" y="38862"/>
                    <a:pt x="2830449" y="33909"/>
                    <a:pt x="2823972" y="29464"/>
                  </a:cubicBezTo>
                  <a:lnTo>
                    <a:pt x="2826639" y="25527"/>
                  </a:lnTo>
                  <a:lnTo>
                    <a:pt x="2823972" y="29464"/>
                  </a:lnTo>
                  <a:cubicBezTo>
                    <a:pt x="2817495" y="25146"/>
                    <a:pt x="2810637" y="21463"/>
                    <a:pt x="2803398" y="18415"/>
                  </a:cubicBezTo>
                  <a:lnTo>
                    <a:pt x="2803398" y="18415"/>
                  </a:lnTo>
                  <a:lnTo>
                    <a:pt x="2803398" y="18415"/>
                  </a:lnTo>
                  <a:cubicBezTo>
                    <a:pt x="2796159" y="15367"/>
                    <a:pt x="2788793" y="13208"/>
                    <a:pt x="2781046" y="11684"/>
                  </a:cubicBezTo>
                  <a:lnTo>
                    <a:pt x="2781046" y="11684"/>
                  </a:lnTo>
                  <a:lnTo>
                    <a:pt x="2781046" y="11684"/>
                  </a:lnTo>
                  <a:cubicBezTo>
                    <a:pt x="2773426" y="10160"/>
                    <a:pt x="2765679" y="9398"/>
                    <a:pt x="2757805" y="9398"/>
                  </a:cubicBezTo>
                  <a:lnTo>
                    <a:pt x="128905" y="9398"/>
                  </a:lnTo>
                  <a:cubicBezTo>
                    <a:pt x="121031" y="9398"/>
                    <a:pt x="113284" y="10160"/>
                    <a:pt x="105664" y="11684"/>
                  </a:cubicBezTo>
                  <a:cubicBezTo>
                    <a:pt x="98044" y="13208"/>
                    <a:pt x="90551" y="15494"/>
                    <a:pt x="83312" y="18415"/>
                  </a:cubicBezTo>
                  <a:lnTo>
                    <a:pt x="83312" y="18415"/>
                  </a:lnTo>
                  <a:lnTo>
                    <a:pt x="83312" y="18415"/>
                  </a:lnTo>
                  <a:cubicBezTo>
                    <a:pt x="76073" y="21463"/>
                    <a:pt x="69215" y="25019"/>
                    <a:pt x="62738" y="29464"/>
                  </a:cubicBezTo>
                  <a:lnTo>
                    <a:pt x="62738" y="29464"/>
                  </a:lnTo>
                  <a:lnTo>
                    <a:pt x="62738" y="29464"/>
                  </a:lnTo>
                  <a:cubicBezTo>
                    <a:pt x="56261" y="33782"/>
                    <a:pt x="50165" y="38735"/>
                    <a:pt x="44704" y="44323"/>
                  </a:cubicBezTo>
                  <a:lnTo>
                    <a:pt x="41402" y="40894"/>
                  </a:lnTo>
                  <a:lnTo>
                    <a:pt x="44831" y="44196"/>
                  </a:lnTo>
                  <a:cubicBezTo>
                    <a:pt x="39370" y="49784"/>
                    <a:pt x="34417" y="55753"/>
                    <a:pt x="29972" y="62230"/>
                  </a:cubicBezTo>
                  <a:lnTo>
                    <a:pt x="26035" y="59563"/>
                  </a:lnTo>
                  <a:lnTo>
                    <a:pt x="29972" y="62230"/>
                  </a:lnTo>
                  <a:cubicBezTo>
                    <a:pt x="25654" y="68707"/>
                    <a:pt x="21971" y="75565"/>
                    <a:pt x="18923" y="82804"/>
                  </a:cubicBezTo>
                  <a:lnTo>
                    <a:pt x="18923" y="82804"/>
                  </a:lnTo>
                  <a:lnTo>
                    <a:pt x="18923" y="82804"/>
                  </a:lnTo>
                  <a:cubicBezTo>
                    <a:pt x="15875" y="90043"/>
                    <a:pt x="13716" y="97409"/>
                    <a:pt x="12192" y="105156"/>
                  </a:cubicBezTo>
                  <a:lnTo>
                    <a:pt x="7493" y="104267"/>
                  </a:lnTo>
                  <a:lnTo>
                    <a:pt x="12192" y="105156"/>
                  </a:lnTo>
                  <a:cubicBezTo>
                    <a:pt x="10668" y="112776"/>
                    <a:pt x="9906" y="120523"/>
                    <a:pt x="9906" y="128397"/>
                  </a:cubicBezTo>
                  <a:lnTo>
                    <a:pt x="9906" y="3309747"/>
                  </a:lnTo>
                  <a:close/>
                </a:path>
              </a:pathLst>
            </a:custGeom>
            <a:solidFill>
              <a:srgbClr val="B7D5CA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3050" y="7207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3050" y="13303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3050" y="19399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3050" y="2549525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3050" y="288290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580245" y="6648450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886325" y="861098"/>
            <a:ext cx="5680520" cy="100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UObtijleiscéteifss et Technologies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67300" y="1935499"/>
            <a:ext cx="5574421" cy="47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Objectif du ProjetTechnologies utilisées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67300" y="5726449"/>
            <a:ext cx="5072120" cy="72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Environnement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L'application est développée dans IntelliJ IDEA, un IDE puissant facilitant la configuration et le développement modulaire.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67300" y="2310717"/>
            <a:ext cx="2292258" cy="191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Centraliser les informations médicales des animaux et faciliter la gestion administrative. L’application </a:t>
            </a:r>
          </a:p>
          <a:p>
            <a:pPr algn="l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réduit les erreurs humaines </a:t>
            </a:r>
          </a:p>
          <a:p>
            <a:pPr algn="l">
              <a:lnSpc>
                <a:spcPts val="202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avec une interface simple et </a:t>
            </a:r>
          </a:p>
          <a:p>
            <a:pPr algn="l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accessible aux vétérinaires.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98964" y="2310717"/>
            <a:ext cx="2143944" cy="269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Java 17 pour la programmation</a:t>
            </a:r>
          </a:p>
          <a:p>
            <a:pPr algn="just">
              <a:lnSpc>
                <a:spcPts val="30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JavaFX pour l’interface </a:t>
            </a:r>
          </a:p>
          <a:p>
            <a:pPr algn="just">
              <a:lnSpc>
                <a:spcPts val="12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graphique</a:t>
            </a:r>
          </a:p>
          <a:p>
            <a:pPr algn="just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FXML pour structurer les </a:t>
            </a:r>
          </a:p>
          <a:p>
            <a:pPr algn="just">
              <a:lnSpc>
                <a:spcPts val="9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vues</a:t>
            </a:r>
          </a:p>
          <a:p>
            <a:pPr algn="just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CSS pour le design visuel</a:t>
            </a:r>
          </a:p>
          <a:p>
            <a:pPr algn="just">
              <a:lnSpc>
                <a:spcPts val="18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Maven pour la gestion des </a:t>
            </a:r>
          </a:p>
          <a:p>
            <a:pPr algn="just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dépendances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2137448"/>
            <a:ext cx="7513691" cy="4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Architecture MVC de l'Application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075" y="2668924"/>
            <a:ext cx="4812049" cy="47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Modèle (Model)Vue (View)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7041" y="2849899"/>
            <a:ext cx="3060230" cy="134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Contrôleur (Controller)</a:t>
            </a:r>
          </a:p>
          <a:p>
            <a:pPr algn="l">
              <a:lnSpc>
                <a:spcPts val="2137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Lie la logique métier aux interfaces, contrôlant les interactions utilisateurs et gérant la communication entre modèle et vue.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075" y="3120342"/>
            <a:ext cx="2933786" cy="136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Représente les données principales comme les animaux, propriétaires et dossiers médicaux via des classes dédiées (ex : Pet, Owner, MedicalRecord).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58548" y="3120342"/>
            <a:ext cx="3230404" cy="108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7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Composée des fichiers .fxml pour définir l’interface utilisateur, stylisés par CSS afin d’améliorer l’expérience visuelle.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57"/>
            <a:ext cx="4286250" cy="6438643"/>
          </a:xfrm>
          <a:custGeom>
            <a:avLst/>
            <a:gdLst/>
            <a:ahLst/>
            <a:cxnLst/>
            <a:rect r="r" b="b" t="t" l="l"/>
            <a:pathLst>
              <a:path h="6438643" w="4286250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-3" r="-74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822822" y="2127247"/>
            <a:ext cx="517522" cy="507997"/>
            <a:chOff x="0" y="0"/>
            <a:chExt cx="517525" cy="50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8199" y="68199"/>
              <a:ext cx="381127" cy="371602"/>
            </a:xfrm>
            <a:custGeom>
              <a:avLst/>
              <a:gdLst/>
              <a:ahLst/>
              <a:cxnLst/>
              <a:rect r="r" b="b" t="t" l="l"/>
              <a:pathLst>
                <a:path h="371602" w="381127">
                  <a:moveTo>
                    <a:pt x="127" y="247777"/>
                  </a:moveTo>
                  <a:lnTo>
                    <a:pt x="127" y="123825"/>
                  </a:lnTo>
                  <a:cubicBezTo>
                    <a:pt x="127" y="115697"/>
                    <a:pt x="889" y="107696"/>
                    <a:pt x="2540" y="99695"/>
                  </a:cubicBezTo>
                  <a:cubicBezTo>
                    <a:pt x="4191" y="91694"/>
                    <a:pt x="6477" y="83947"/>
                    <a:pt x="9525" y="76454"/>
                  </a:cubicBezTo>
                  <a:cubicBezTo>
                    <a:pt x="12573" y="68961"/>
                    <a:pt x="16510" y="61849"/>
                    <a:pt x="20955" y="54991"/>
                  </a:cubicBezTo>
                  <a:cubicBezTo>
                    <a:pt x="25400" y="48133"/>
                    <a:pt x="30607" y="42037"/>
                    <a:pt x="36322" y="36195"/>
                  </a:cubicBezTo>
                  <a:cubicBezTo>
                    <a:pt x="42037" y="30353"/>
                    <a:pt x="48260" y="25273"/>
                    <a:pt x="55118" y="20828"/>
                  </a:cubicBezTo>
                  <a:cubicBezTo>
                    <a:pt x="61976" y="16383"/>
                    <a:pt x="68961" y="12446"/>
                    <a:pt x="76581" y="9398"/>
                  </a:cubicBezTo>
                  <a:cubicBezTo>
                    <a:pt x="84201" y="6350"/>
                    <a:pt x="91821" y="3937"/>
                    <a:pt x="99822" y="2413"/>
                  </a:cubicBezTo>
                  <a:cubicBezTo>
                    <a:pt x="107823" y="889"/>
                    <a:pt x="115824" y="0"/>
                    <a:pt x="123952" y="0"/>
                  </a:cubicBezTo>
                  <a:lnTo>
                    <a:pt x="257302" y="0"/>
                  </a:lnTo>
                  <a:cubicBezTo>
                    <a:pt x="265430" y="0"/>
                    <a:pt x="273431" y="762"/>
                    <a:pt x="281432" y="2413"/>
                  </a:cubicBezTo>
                  <a:cubicBezTo>
                    <a:pt x="289433" y="4064"/>
                    <a:pt x="297180" y="6350"/>
                    <a:pt x="304673" y="9398"/>
                  </a:cubicBezTo>
                  <a:cubicBezTo>
                    <a:pt x="312166" y="12446"/>
                    <a:pt x="319278" y="16383"/>
                    <a:pt x="326136" y="20828"/>
                  </a:cubicBezTo>
                  <a:cubicBezTo>
                    <a:pt x="332994" y="25273"/>
                    <a:pt x="339090" y="30480"/>
                    <a:pt x="344932" y="36195"/>
                  </a:cubicBezTo>
                  <a:cubicBezTo>
                    <a:pt x="350774" y="41910"/>
                    <a:pt x="355854" y="48260"/>
                    <a:pt x="360299" y="54991"/>
                  </a:cubicBezTo>
                  <a:cubicBezTo>
                    <a:pt x="364744" y="61722"/>
                    <a:pt x="368681" y="68834"/>
                    <a:pt x="371729" y="76454"/>
                  </a:cubicBezTo>
                  <a:cubicBezTo>
                    <a:pt x="374777" y="84074"/>
                    <a:pt x="377190" y="91694"/>
                    <a:pt x="378714" y="99695"/>
                  </a:cubicBezTo>
                  <a:cubicBezTo>
                    <a:pt x="380238" y="107696"/>
                    <a:pt x="381127" y="115697"/>
                    <a:pt x="381127" y="123825"/>
                  </a:cubicBezTo>
                  <a:lnTo>
                    <a:pt x="381127" y="247650"/>
                  </a:lnTo>
                  <a:cubicBezTo>
                    <a:pt x="381127" y="255778"/>
                    <a:pt x="380365" y="263779"/>
                    <a:pt x="378714" y="271780"/>
                  </a:cubicBezTo>
                  <a:cubicBezTo>
                    <a:pt x="377063" y="279781"/>
                    <a:pt x="374777" y="287528"/>
                    <a:pt x="371729" y="295021"/>
                  </a:cubicBezTo>
                  <a:cubicBezTo>
                    <a:pt x="368681" y="302514"/>
                    <a:pt x="364744" y="309626"/>
                    <a:pt x="360299" y="316484"/>
                  </a:cubicBezTo>
                  <a:cubicBezTo>
                    <a:pt x="355854" y="323342"/>
                    <a:pt x="350647" y="329438"/>
                    <a:pt x="344932" y="335280"/>
                  </a:cubicBezTo>
                  <a:cubicBezTo>
                    <a:pt x="339217" y="341122"/>
                    <a:pt x="332994" y="346202"/>
                    <a:pt x="326136" y="350647"/>
                  </a:cubicBezTo>
                  <a:cubicBezTo>
                    <a:pt x="319278" y="355092"/>
                    <a:pt x="312293" y="359029"/>
                    <a:pt x="304673" y="362077"/>
                  </a:cubicBezTo>
                  <a:cubicBezTo>
                    <a:pt x="297053" y="365125"/>
                    <a:pt x="289433" y="367538"/>
                    <a:pt x="281432" y="369189"/>
                  </a:cubicBezTo>
                  <a:cubicBezTo>
                    <a:pt x="273431" y="370840"/>
                    <a:pt x="265430" y="371602"/>
                    <a:pt x="257302" y="371602"/>
                  </a:cubicBezTo>
                  <a:lnTo>
                    <a:pt x="123825" y="371602"/>
                  </a:lnTo>
                  <a:cubicBezTo>
                    <a:pt x="115697" y="371602"/>
                    <a:pt x="107696" y="370840"/>
                    <a:pt x="99695" y="369189"/>
                  </a:cubicBezTo>
                  <a:cubicBezTo>
                    <a:pt x="91694" y="367538"/>
                    <a:pt x="83947" y="365252"/>
                    <a:pt x="76454" y="362077"/>
                  </a:cubicBezTo>
                  <a:cubicBezTo>
                    <a:pt x="68961" y="358902"/>
                    <a:pt x="61849" y="355219"/>
                    <a:pt x="54991" y="350647"/>
                  </a:cubicBezTo>
                  <a:cubicBezTo>
                    <a:pt x="48133" y="346075"/>
                    <a:pt x="42037" y="340995"/>
                    <a:pt x="36195" y="335280"/>
                  </a:cubicBezTo>
                  <a:cubicBezTo>
                    <a:pt x="30353" y="329565"/>
                    <a:pt x="25273" y="323342"/>
                    <a:pt x="20828" y="316484"/>
                  </a:cubicBezTo>
                  <a:cubicBezTo>
                    <a:pt x="16383" y="309626"/>
                    <a:pt x="12446" y="302641"/>
                    <a:pt x="9398" y="295021"/>
                  </a:cubicBezTo>
                  <a:cubicBezTo>
                    <a:pt x="6350" y="287401"/>
                    <a:pt x="3937" y="279781"/>
                    <a:pt x="2413" y="271780"/>
                  </a:cubicBezTo>
                  <a:cubicBezTo>
                    <a:pt x="889" y="263779"/>
                    <a:pt x="0" y="255778"/>
                    <a:pt x="0" y="247650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246" y="63500"/>
              <a:ext cx="390525" cy="381000"/>
            </a:xfrm>
            <a:custGeom>
              <a:avLst/>
              <a:gdLst/>
              <a:ahLst/>
              <a:cxnLst/>
              <a:rect r="r" b="b" t="t" l="l"/>
              <a:pathLst>
                <a:path h="381000" w="390525">
                  <a:moveTo>
                    <a:pt x="254" y="252476"/>
                  </a:moveTo>
                  <a:lnTo>
                    <a:pt x="254" y="128524"/>
                  </a:lnTo>
                  <a:lnTo>
                    <a:pt x="5080" y="128524"/>
                  </a:lnTo>
                  <a:lnTo>
                    <a:pt x="254" y="128524"/>
                  </a:lnTo>
                  <a:cubicBezTo>
                    <a:pt x="254" y="120142"/>
                    <a:pt x="1143" y="111760"/>
                    <a:pt x="2794" y="103378"/>
                  </a:cubicBezTo>
                  <a:lnTo>
                    <a:pt x="7493" y="104267"/>
                  </a:lnTo>
                  <a:lnTo>
                    <a:pt x="2794" y="103378"/>
                  </a:lnTo>
                  <a:cubicBezTo>
                    <a:pt x="4445" y="95123"/>
                    <a:pt x="6858" y="86995"/>
                    <a:pt x="10160" y="79248"/>
                  </a:cubicBezTo>
                  <a:lnTo>
                    <a:pt x="14605" y="81026"/>
                  </a:lnTo>
                  <a:lnTo>
                    <a:pt x="10160" y="79248"/>
                  </a:lnTo>
                  <a:cubicBezTo>
                    <a:pt x="13335" y="71501"/>
                    <a:pt x="17399" y="64008"/>
                    <a:pt x="22098" y="57023"/>
                  </a:cubicBezTo>
                  <a:lnTo>
                    <a:pt x="22098" y="57023"/>
                  </a:lnTo>
                  <a:lnTo>
                    <a:pt x="22098" y="57023"/>
                  </a:lnTo>
                  <a:cubicBezTo>
                    <a:pt x="26797" y="50038"/>
                    <a:pt x="32131" y="43561"/>
                    <a:pt x="38100" y="37592"/>
                  </a:cubicBezTo>
                  <a:lnTo>
                    <a:pt x="41402" y="41021"/>
                  </a:lnTo>
                  <a:lnTo>
                    <a:pt x="37973" y="37719"/>
                  </a:lnTo>
                  <a:cubicBezTo>
                    <a:pt x="43942" y="31750"/>
                    <a:pt x="50419" y="26416"/>
                    <a:pt x="57404" y="21717"/>
                  </a:cubicBezTo>
                  <a:lnTo>
                    <a:pt x="57404" y="21717"/>
                  </a:lnTo>
                  <a:lnTo>
                    <a:pt x="57404" y="21717"/>
                  </a:lnTo>
                  <a:cubicBezTo>
                    <a:pt x="64389" y="17018"/>
                    <a:pt x="71882" y="13081"/>
                    <a:pt x="79629" y="9779"/>
                  </a:cubicBezTo>
                  <a:lnTo>
                    <a:pt x="81407" y="14224"/>
                  </a:lnTo>
                  <a:lnTo>
                    <a:pt x="79629" y="9779"/>
                  </a:lnTo>
                  <a:cubicBezTo>
                    <a:pt x="87376" y="6604"/>
                    <a:pt x="95504" y="4064"/>
                    <a:pt x="103759" y="2413"/>
                  </a:cubicBezTo>
                  <a:lnTo>
                    <a:pt x="103759" y="2413"/>
                  </a:lnTo>
                  <a:lnTo>
                    <a:pt x="103759" y="2413"/>
                  </a:lnTo>
                  <a:cubicBezTo>
                    <a:pt x="112014" y="889"/>
                    <a:pt x="120396" y="0"/>
                    <a:pt x="128778" y="0"/>
                  </a:cubicBezTo>
                  <a:lnTo>
                    <a:pt x="128778" y="4826"/>
                  </a:lnTo>
                  <a:lnTo>
                    <a:pt x="128778" y="0"/>
                  </a:lnTo>
                  <a:lnTo>
                    <a:pt x="262128" y="0"/>
                  </a:lnTo>
                  <a:lnTo>
                    <a:pt x="262128" y="4826"/>
                  </a:lnTo>
                  <a:lnTo>
                    <a:pt x="262128" y="0"/>
                  </a:lnTo>
                  <a:cubicBezTo>
                    <a:pt x="270510" y="0"/>
                    <a:pt x="278892" y="889"/>
                    <a:pt x="287147" y="2413"/>
                  </a:cubicBezTo>
                  <a:lnTo>
                    <a:pt x="287147" y="2413"/>
                  </a:lnTo>
                  <a:lnTo>
                    <a:pt x="287147" y="2413"/>
                  </a:lnTo>
                  <a:cubicBezTo>
                    <a:pt x="295402" y="4064"/>
                    <a:pt x="303530" y="6477"/>
                    <a:pt x="311277" y="9779"/>
                  </a:cubicBezTo>
                  <a:lnTo>
                    <a:pt x="309499" y="14224"/>
                  </a:lnTo>
                  <a:lnTo>
                    <a:pt x="311277" y="9779"/>
                  </a:lnTo>
                  <a:cubicBezTo>
                    <a:pt x="319151" y="12954"/>
                    <a:pt x="326517" y="17018"/>
                    <a:pt x="333502" y="21717"/>
                  </a:cubicBezTo>
                  <a:lnTo>
                    <a:pt x="333502" y="21717"/>
                  </a:lnTo>
                  <a:lnTo>
                    <a:pt x="333502" y="21717"/>
                  </a:lnTo>
                  <a:cubicBezTo>
                    <a:pt x="340487" y="26416"/>
                    <a:pt x="346964" y="31750"/>
                    <a:pt x="352933" y="37719"/>
                  </a:cubicBezTo>
                  <a:lnTo>
                    <a:pt x="349504" y="41021"/>
                  </a:lnTo>
                  <a:lnTo>
                    <a:pt x="352806" y="37592"/>
                  </a:lnTo>
                  <a:cubicBezTo>
                    <a:pt x="358775" y="43561"/>
                    <a:pt x="364109" y="50038"/>
                    <a:pt x="368808" y="57023"/>
                  </a:cubicBezTo>
                  <a:lnTo>
                    <a:pt x="368808" y="57023"/>
                  </a:lnTo>
                  <a:lnTo>
                    <a:pt x="368808" y="57023"/>
                  </a:lnTo>
                  <a:cubicBezTo>
                    <a:pt x="373507" y="64008"/>
                    <a:pt x="377444" y="71501"/>
                    <a:pt x="380746" y="79248"/>
                  </a:cubicBezTo>
                  <a:lnTo>
                    <a:pt x="376301" y="81026"/>
                  </a:lnTo>
                  <a:lnTo>
                    <a:pt x="380746" y="79248"/>
                  </a:lnTo>
                  <a:cubicBezTo>
                    <a:pt x="383921" y="86995"/>
                    <a:pt x="386461" y="95123"/>
                    <a:pt x="388112" y="103378"/>
                  </a:cubicBezTo>
                  <a:lnTo>
                    <a:pt x="383413" y="104267"/>
                  </a:lnTo>
                  <a:lnTo>
                    <a:pt x="388112" y="103378"/>
                  </a:lnTo>
                  <a:cubicBezTo>
                    <a:pt x="389763" y="111633"/>
                    <a:pt x="390525" y="120015"/>
                    <a:pt x="390525" y="128524"/>
                  </a:cubicBezTo>
                  <a:lnTo>
                    <a:pt x="385699" y="128524"/>
                  </a:lnTo>
                  <a:lnTo>
                    <a:pt x="390525" y="128524"/>
                  </a:lnTo>
                  <a:lnTo>
                    <a:pt x="390525" y="252349"/>
                  </a:lnTo>
                  <a:lnTo>
                    <a:pt x="385699" y="252349"/>
                  </a:lnTo>
                  <a:lnTo>
                    <a:pt x="390525" y="252349"/>
                  </a:lnTo>
                  <a:cubicBezTo>
                    <a:pt x="390525" y="260731"/>
                    <a:pt x="389763" y="269113"/>
                    <a:pt x="388112" y="277495"/>
                  </a:cubicBezTo>
                  <a:lnTo>
                    <a:pt x="388112" y="277495"/>
                  </a:lnTo>
                  <a:lnTo>
                    <a:pt x="388112" y="277495"/>
                  </a:lnTo>
                  <a:cubicBezTo>
                    <a:pt x="386461" y="285750"/>
                    <a:pt x="384048" y="293878"/>
                    <a:pt x="380746" y="301625"/>
                  </a:cubicBezTo>
                  <a:lnTo>
                    <a:pt x="376301" y="299847"/>
                  </a:lnTo>
                  <a:lnTo>
                    <a:pt x="380746" y="301625"/>
                  </a:lnTo>
                  <a:cubicBezTo>
                    <a:pt x="377571" y="309372"/>
                    <a:pt x="373507" y="316865"/>
                    <a:pt x="368808" y="323850"/>
                  </a:cubicBezTo>
                  <a:lnTo>
                    <a:pt x="368808" y="323850"/>
                  </a:lnTo>
                  <a:lnTo>
                    <a:pt x="368808" y="323850"/>
                  </a:lnTo>
                  <a:cubicBezTo>
                    <a:pt x="364109" y="330835"/>
                    <a:pt x="358775" y="337312"/>
                    <a:pt x="352806" y="343281"/>
                  </a:cubicBezTo>
                  <a:lnTo>
                    <a:pt x="349377" y="339852"/>
                  </a:lnTo>
                  <a:lnTo>
                    <a:pt x="352806" y="343154"/>
                  </a:lnTo>
                  <a:cubicBezTo>
                    <a:pt x="346837" y="349123"/>
                    <a:pt x="340360" y="354457"/>
                    <a:pt x="333375" y="359156"/>
                  </a:cubicBezTo>
                  <a:lnTo>
                    <a:pt x="333375" y="359156"/>
                  </a:lnTo>
                  <a:lnTo>
                    <a:pt x="333375" y="359156"/>
                  </a:lnTo>
                  <a:cubicBezTo>
                    <a:pt x="326390" y="363855"/>
                    <a:pt x="318897" y="367792"/>
                    <a:pt x="311150" y="371094"/>
                  </a:cubicBezTo>
                  <a:lnTo>
                    <a:pt x="309372" y="366649"/>
                  </a:lnTo>
                  <a:lnTo>
                    <a:pt x="311150" y="371094"/>
                  </a:lnTo>
                  <a:cubicBezTo>
                    <a:pt x="303403" y="374269"/>
                    <a:pt x="295275" y="376809"/>
                    <a:pt x="287020" y="378460"/>
                  </a:cubicBezTo>
                  <a:lnTo>
                    <a:pt x="286131" y="373761"/>
                  </a:lnTo>
                  <a:lnTo>
                    <a:pt x="287020" y="378460"/>
                  </a:lnTo>
                  <a:cubicBezTo>
                    <a:pt x="278765" y="380111"/>
                    <a:pt x="270383" y="380873"/>
                    <a:pt x="261874" y="380873"/>
                  </a:cubicBezTo>
                  <a:lnTo>
                    <a:pt x="261874" y="376047"/>
                  </a:lnTo>
                  <a:lnTo>
                    <a:pt x="261874" y="381000"/>
                  </a:lnTo>
                  <a:lnTo>
                    <a:pt x="128778" y="381000"/>
                  </a:lnTo>
                  <a:lnTo>
                    <a:pt x="128778" y="376174"/>
                  </a:lnTo>
                  <a:lnTo>
                    <a:pt x="128778" y="381000"/>
                  </a:lnTo>
                  <a:cubicBezTo>
                    <a:pt x="120396" y="381000"/>
                    <a:pt x="112014" y="380238"/>
                    <a:pt x="103632" y="378587"/>
                  </a:cubicBezTo>
                  <a:lnTo>
                    <a:pt x="103632" y="378587"/>
                  </a:lnTo>
                  <a:lnTo>
                    <a:pt x="103632" y="378587"/>
                  </a:lnTo>
                  <a:cubicBezTo>
                    <a:pt x="95377" y="376936"/>
                    <a:pt x="87249" y="374523"/>
                    <a:pt x="79502" y="371221"/>
                  </a:cubicBezTo>
                  <a:lnTo>
                    <a:pt x="81280" y="366776"/>
                  </a:lnTo>
                  <a:lnTo>
                    <a:pt x="79502" y="371221"/>
                  </a:lnTo>
                  <a:cubicBezTo>
                    <a:pt x="71755" y="368046"/>
                    <a:pt x="64262" y="363982"/>
                    <a:pt x="57277" y="359283"/>
                  </a:cubicBezTo>
                  <a:lnTo>
                    <a:pt x="57277" y="359283"/>
                  </a:lnTo>
                  <a:lnTo>
                    <a:pt x="57277" y="359283"/>
                  </a:lnTo>
                  <a:cubicBezTo>
                    <a:pt x="50292" y="354584"/>
                    <a:pt x="43815" y="349250"/>
                    <a:pt x="37846" y="343281"/>
                  </a:cubicBezTo>
                  <a:lnTo>
                    <a:pt x="41275" y="339979"/>
                  </a:lnTo>
                  <a:lnTo>
                    <a:pt x="37846" y="343408"/>
                  </a:lnTo>
                  <a:cubicBezTo>
                    <a:pt x="31877" y="337439"/>
                    <a:pt x="26543" y="330962"/>
                    <a:pt x="21844" y="323977"/>
                  </a:cubicBezTo>
                  <a:lnTo>
                    <a:pt x="21844" y="323977"/>
                  </a:lnTo>
                  <a:lnTo>
                    <a:pt x="21844" y="323977"/>
                  </a:lnTo>
                  <a:cubicBezTo>
                    <a:pt x="17145" y="316992"/>
                    <a:pt x="13208" y="309499"/>
                    <a:pt x="9906" y="301752"/>
                  </a:cubicBezTo>
                  <a:lnTo>
                    <a:pt x="14351" y="299974"/>
                  </a:lnTo>
                  <a:lnTo>
                    <a:pt x="9906" y="301752"/>
                  </a:lnTo>
                  <a:cubicBezTo>
                    <a:pt x="6731" y="294005"/>
                    <a:pt x="4191" y="285877"/>
                    <a:pt x="2540" y="277622"/>
                  </a:cubicBezTo>
                  <a:lnTo>
                    <a:pt x="7239" y="276733"/>
                  </a:lnTo>
                  <a:lnTo>
                    <a:pt x="2540" y="277622"/>
                  </a:lnTo>
                  <a:cubicBezTo>
                    <a:pt x="889" y="269367"/>
                    <a:pt x="0" y="260985"/>
                    <a:pt x="0" y="252476"/>
                  </a:cubicBezTo>
                  <a:lnTo>
                    <a:pt x="4826" y="252476"/>
                  </a:lnTo>
                  <a:lnTo>
                    <a:pt x="254" y="252476"/>
                  </a:lnTo>
                  <a:moveTo>
                    <a:pt x="9779" y="252476"/>
                  </a:moveTo>
                  <a:cubicBezTo>
                    <a:pt x="9779" y="260350"/>
                    <a:pt x="10541" y="267970"/>
                    <a:pt x="12065" y="275717"/>
                  </a:cubicBezTo>
                  <a:lnTo>
                    <a:pt x="12065" y="275717"/>
                  </a:lnTo>
                  <a:lnTo>
                    <a:pt x="12065" y="275717"/>
                  </a:lnTo>
                  <a:cubicBezTo>
                    <a:pt x="13589" y="283337"/>
                    <a:pt x="15875" y="290830"/>
                    <a:pt x="18796" y="298069"/>
                  </a:cubicBezTo>
                  <a:lnTo>
                    <a:pt x="18796" y="298069"/>
                  </a:lnTo>
                  <a:lnTo>
                    <a:pt x="18796" y="298069"/>
                  </a:lnTo>
                  <a:cubicBezTo>
                    <a:pt x="21844" y="305308"/>
                    <a:pt x="25400" y="312166"/>
                    <a:pt x="29845" y="318643"/>
                  </a:cubicBezTo>
                  <a:lnTo>
                    <a:pt x="25908" y="321310"/>
                  </a:lnTo>
                  <a:lnTo>
                    <a:pt x="29845" y="318643"/>
                  </a:lnTo>
                  <a:cubicBezTo>
                    <a:pt x="34163" y="325120"/>
                    <a:pt x="39116" y="331089"/>
                    <a:pt x="44704" y="336677"/>
                  </a:cubicBezTo>
                  <a:lnTo>
                    <a:pt x="44704" y="336677"/>
                  </a:lnTo>
                  <a:lnTo>
                    <a:pt x="44704" y="336677"/>
                  </a:lnTo>
                  <a:cubicBezTo>
                    <a:pt x="50165" y="342265"/>
                    <a:pt x="56261" y="347091"/>
                    <a:pt x="62738" y="351536"/>
                  </a:cubicBezTo>
                  <a:lnTo>
                    <a:pt x="60071" y="355473"/>
                  </a:lnTo>
                  <a:lnTo>
                    <a:pt x="62738" y="351536"/>
                  </a:lnTo>
                  <a:cubicBezTo>
                    <a:pt x="69215" y="355854"/>
                    <a:pt x="76073" y="359537"/>
                    <a:pt x="83312" y="362585"/>
                  </a:cubicBezTo>
                  <a:lnTo>
                    <a:pt x="83312" y="362585"/>
                  </a:lnTo>
                  <a:lnTo>
                    <a:pt x="83312" y="362585"/>
                  </a:lnTo>
                  <a:cubicBezTo>
                    <a:pt x="90551" y="365633"/>
                    <a:pt x="97917" y="367792"/>
                    <a:pt x="105664" y="369316"/>
                  </a:cubicBezTo>
                  <a:lnTo>
                    <a:pt x="104775" y="374015"/>
                  </a:lnTo>
                  <a:lnTo>
                    <a:pt x="105664" y="369316"/>
                  </a:lnTo>
                  <a:cubicBezTo>
                    <a:pt x="113284" y="370840"/>
                    <a:pt x="121031" y="371602"/>
                    <a:pt x="128905" y="371602"/>
                  </a:cubicBezTo>
                  <a:lnTo>
                    <a:pt x="262255" y="371602"/>
                  </a:lnTo>
                  <a:cubicBezTo>
                    <a:pt x="270129" y="371602"/>
                    <a:pt x="277876" y="370840"/>
                    <a:pt x="285496" y="369316"/>
                  </a:cubicBezTo>
                  <a:cubicBezTo>
                    <a:pt x="293116" y="367792"/>
                    <a:pt x="300609" y="365506"/>
                    <a:pt x="307848" y="362585"/>
                  </a:cubicBezTo>
                  <a:lnTo>
                    <a:pt x="307848" y="362585"/>
                  </a:lnTo>
                  <a:lnTo>
                    <a:pt x="307848" y="362585"/>
                  </a:lnTo>
                  <a:cubicBezTo>
                    <a:pt x="315087" y="359537"/>
                    <a:pt x="321945" y="355981"/>
                    <a:pt x="328422" y="351536"/>
                  </a:cubicBezTo>
                  <a:lnTo>
                    <a:pt x="331089" y="355473"/>
                  </a:lnTo>
                  <a:lnTo>
                    <a:pt x="328422" y="351536"/>
                  </a:lnTo>
                  <a:cubicBezTo>
                    <a:pt x="334899" y="347218"/>
                    <a:pt x="340995" y="342265"/>
                    <a:pt x="346456" y="336677"/>
                  </a:cubicBezTo>
                  <a:lnTo>
                    <a:pt x="346456" y="336677"/>
                  </a:lnTo>
                  <a:lnTo>
                    <a:pt x="346456" y="336677"/>
                  </a:lnTo>
                  <a:cubicBezTo>
                    <a:pt x="352044" y="331089"/>
                    <a:pt x="356870" y="325120"/>
                    <a:pt x="361315" y="318643"/>
                  </a:cubicBezTo>
                  <a:lnTo>
                    <a:pt x="365252" y="321310"/>
                  </a:lnTo>
                  <a:lnTo>
                    <a:pt x="361315" y="318643"/>
                  </a:lnTo>
                  <a:cubicBezTo>
                    <a:pt x="365633" y="312166"/>
                    <a:pt x="369316" y="305308"/>
                    <a:pt x="372364" y="298069"/>
                  </a:cubicBezTo>
                  <a:lnTo>
                    <a:pt x="372364" y="298069"/>
                  </a:lnTo>
                  <a:lnTo>
                    <a:pt x="372364" y="298069"/>
                  </a:lnTo>
                  <a:cubicBezTo>
                    <a:pt x="375412" y="290830"/>
                    <a:pt x="377571" y="283464"/>
                    <a:pt x="379095" y="275717"/>
                  </a:cubicBezTo>
                  <a:lnTo>
                    <a:pt x="383794" y="276606"/>
                  </a:lnTo>
                  <a:lnTo>
                    <a:pt x="379095" y="275717"/>
                  </a:lnTo>
                  <a:cubicBezTo>
                    <a:pt x="380619" y="268097"/>
                    <a:pt x="381381" y="260350"/>
                    <a:pt x="381381" y="252476"/>
                  </a:cubicBezTo>
                  <a:lnTo>
                    <a:pt x="381381" y="128524"/>
                  </a:lnTo>
                  <a:cubicBezTo>
                    <a:pt x="381381" y="120650"/>
                    <a:pt x="380619" y="112903"/>
                    <a:pt x="379095" y="105283"/>
                  </a:cubicBezTo>
                  <a:cubicBezTo>
                    <a:pt x="377571" y="97663"/>
                    <a:pt x="375285" y="90170"/>
                    <a:pt x="372364" y="82931"/>
                  </a:cubicBezTo>
                  <a:lnTo>
                    <a:pt x="372364" y="82931"/>
                  </a:lnTo>
                  <a:lnTo>
                    <a:pt x="372364" y="82931"/>
                  </a:lnTo>
                  <a:cubicBezTo>
                    <a:pt x="369316" y="75692"/>
                    <a:pt x="365760" y="68834"/>
                    <a:pt x="361315" y="62357"/>
                  </a:cubicBezTo>
                  <a:lnTo>
                    <a:pt x="365252" y="59690"/>
                  </a:lnTo>
                  <a:lnTo>
                    <a:pt x="361315" y="62357"/>
                  </a:lnTo>
                  <a:cubicBezTo>
                    <a:pt x="356997" y="55880"/>
                    <a:pt x="352044" y="49784"/>
                    <a:pt x="346456" y="44323"/>
                  </a:cubicBezTo>
                  <a:lnTo>
                    <a:pt x="346456" y="44323"/>
                  </a:lnTo>
                  <a:lnTo>
                    <a:pt x="346456" y="44323"/>
                  </a:lnTo>
                  <a:cubicBezTo>
                    <a:pt x="340995" y="38735"/>
                    <a:pt x="334899" y="33909"/>
                    <a:pt x="328422" y="29464"/>
                  </a:cubicBezTo>
                  <a:lnTo>
                    <a:pt x="331089" y="25527"/>
                  </a:lnTo>
                  <a:lnTo>
                    <a:pt x="328422" y="29464"/>
                  </a:lnTo>
                  <a:cubicBezTo>
                    <a:pt x="321945" y="25146"/>
                    <a:pt x="315087" y="21463"/>
                    <a:pt x="307848" y="18415"/>
                  </a:cubicBezTo>
                  <a:lnTo>
                    <a:pt x="307848" y="18415"/>
                  </a:lnTo>
                  <a:lnTo>
                    <a:pt x="307848" y="18415"/>
                  </a:lnTo>
                  <a:cubicBezTo>
                    <a:pt x="300609" y="15367"/>
                    <a:pt x="293243" y="13208"/>
                    <a:pt x="285496" y="11684"/>
                  </a:cubicBezTo>
                  <a:lnTo>
                    <a:pt x="286385" y="6985"/>
                  </a:lnTo>
                  <a:lnTo>
                    <a:pt x="285496" y="11684"/>
                  </a:lnTo>
                  <a:cubicBezTo>
                    <a:pt x="277876" y="10160"/>
                    <a:pt x="270129" y="9398"/>
                    <a:pt x="262255" y="9398"/>
                  </a:cubicBezTo>
                  <a:lnTo>
                    <a:pt x="128778" y="9398"/>
                  </a:lnTo>
                  <a:cubicBezTo>
                    <a:pt x="120904" y="9398"/>
                    <a:pt x="113284" y="10160"/>
                    <a:pt x="105537" y="11684"/>
                  </a:cubicBezTo>
                  <a:lnTo>
                    <a:pt x="104648" y="6985"/>
                  </a:lnTo>
                  <a:lnTo>
                    <a:pt x="105537" y="11684"/>
                  </a:lnTo>
                  <a:cubicBezTo>
                    <a:pt x="97917" y="13208"/>
                    <a:pt x="90424" y="15494"/>
                    <a:pt x="83185" y="18415"/>
                  </a:cubicBezTo>
                  <a:lnTo>
                    <a:pt x="83185" y="18415"/>
                  </a:lnTo>
                  <a:lnTo>
                    <a:pt x="83185" y="18415"/>
                  </a:lnTo>
                  <a:cubicBezTo>
                    <a:pt x="75946" y="21463"/>
                    <a:pt x="69088" y="25019"/>
                    <a:pt x="62611" y="29464"/>
                  </a:cubicBezTo>
                  <a:lnTo>
                    <a:pt x="59944" y="25527"/>
                  </a:lnTo>
                  <a:lnTo>
                    <a:pt x="62611" y="29464"/>
                  </a:lnTo>
                  <a:cubicBezTo>
                    <a:pt x="56134" y="33782"/>
                    <a:pt x="50038" y="38735"/>
                    <a:pt x="44577" y="44323"/>
                  </a:cubicBezTo>
                  <a:lnTo>
                    <a:pt x="44577" y="44323"/>
                  </a:lnTo>
                  <a:lnTo>
                    <a:pt x="44577" y="44323"/>
                  </a:lnTo>
                  <a:cubicBezTo>
                    <a:pt x="38989" y="49784"/>
                    <a:pt x="34163" y="55880"/>
                    <a:pt x="29718" y="62357"/>
                  </a:cubicBezTo>
                  <a:lnTo>
                    <a:pt x="25781" y="59690"/>
                  </a:lnTo>
                  <a:lnTo>
                    <a:pt x="29718" y="62357"/>
                  </a:lnTo>
                  <a:cubicBezTo>
                    <a:pt x="25400" y="68834"/>
                    <a:pt x="21717" y="75692"/>
                    <a:pt x="18669" y="82931"/>
                  </a:cubicBezTo>
                  <a:lnTo>
                    <a:pt x="18669" y="82931"/>
                  </a:lnTo>
                  <a:lnTo>
                    <a:pt x="18669" y="82931"/>
                  </a:lnTo>
                  <a:cubicBezTo>
                    <a:pt x="15621" y="90170"/>
                    <a:pt x="13462" y="97536"/>
                    <a:pt x="11938" y="105283"/>
                  </a:cubicBezTo>
                  <a:lnTo>
                    <a:pt x="11938" y="105283"/>
                  </a:lnTo>
                  <a:lnTo>
                    <a:pt x="11938" y="105283"/>
                  </a:lnTo>
                  <a:cubicBezTo>
                    <a:pt x="10414" y="112903"/>
                    <a:pt x="9652" y="120650"/>
                    <a:pt x="9652" y="128524"/>
                  </a:cubicBezTo>
                  <a:lnTo>
                    <a:pt x="9652" y="252349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22822" y="4537072"/>
            <a:ext cx="517522" cy="517522"/>
            <a:chOff x="0" y="0"/>
            <a:chExt cx="517525" cy="5175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8199" y="68199"/>
              <a:ext cx="381127" cy="381127"/>
            </a:xfrm>
            <a:custGeom>
              <a:avLst/>
              <a:gdLst/>
              <a:ahLst/>
              <a:cxnLst/>
              <a:rect r="r" b="b" t="t" l="l"/>
              <a:pathLst>
                <a:path h="381127" w="381127">
                  <a:moveTo>
                    <a:pt x="127" y="257175"/>
                  </a:moveTo>
                  <a:lnTo>
                    <a:pt x="127" y="123825"/>
                  </a:lnTo>
                  <a:cubicBezTo>
                    <a:pt x="127" y="115697"/>
                    <a:pt x="889" y="107696"/>
                    <a:pt x="2540" y="99695"/>
                  </a:cubicBezTo>
                  <a:cubicBezTo>
                    <a:pt x="4191" y="91694"/>
                    <a:pt x="6477" y="83947"/>
                    <a:pt x="9525" y="76454"/>
                  </a:cubicBezTo>
                  <a:cubicBezTo>
                    <a:pt x="12573" y="68961"/>
                    <a:pt x="16510" y="61849"/>
                    <a:pt x="20955" y="54991"/>
                  </a:cubicBezTo>
                  <a:cubicBezTo>
                    <a:pt x="25400" y="48133"/>
                    <a:pt x="30607" y="42037"/>
                    <a:pt x="36322" y="36195"/>
                  </a:cubicBezTo>
                  <a:cubicBezTo>
                    <a:pt x="42037" y="30353"/>
                    <a:pt x="48260" y="25273"/>
                    <a:pt x="55118" y="20828"/>
                  </a:cubicBezTo>
                  <a:cubicBezTo>
                    <a:pt x="61976" y="16383"/>
                    <a:pt x="68961" y="12446"/>
                    <a:pt x="76581" y="9398"/>
                  </a:cubicBezTo>
                  <a:cubicBezTo>
                    <a:pt x="84201" y="6350"/>
                    <a:pt x="91821" y="3937"/>
                    <a:pt x="99822" y="2413"/>
                  </a:cubicBezTo>
                  <a:cubicBezTo>
                    <a:pt x="107823" y="889"/>
                    <a:pt x="115824" y="0"/>
                    <a:pt x="123952" y="0"/>
                  </a:cubicBezTo>
                  <a:lnTo>
                    <a:pt x="257302" y="0"/>
                  </a:lnTo>
                  <a:cubicBezTo>
                    <a:pt x="265430" y="0"/>
                    <a:pt x="273431" y="762"/>
                    <a:pt x="281432" y="2413"/>
                  </a:cubicBezTo>
                  <a:cubicBezTo>
                    <a:pt x="289433" y="4064"/>
                    <a:pt x="297180" y="6350"/>
                    <a:pt x="304673" y="9398"/>
                  </a:cubicBezTo>
                  <a:cubicBezTo>
                    <a:pt x="312166" y="12446"/>
                    <a:pt x="319278" y="16383"/>
                    <a:pt x="326136" y="20828"/>
                  </a:cubicBezTo>
                  <a:cubicBezTo>
                    <a:pt x="332994" y="25273"/>
                    <a:pt x="339090" y="30480"/>
                    <a:pt x="344932" y="36195"/>
                  </a:cubicBezTo>
                  <a:cubicBezTo>
                    <a:pt x="350774" y="41910"/>
                    <a:pt x="355854" y="48260"/>
                    <a:pt x="360299" y="54991"/>
                  </a:cubicBezTo>
                  <a:cubicBezTo>
                    <a:pt x="364744" y="61722"/>
                    <a:pt x="368681" y="68834"/>
                    <a:pt x="371729" y="76454"/>
                  </a:cubicBezTo>
                  <a:cubicBezTo>
                    <a:pt x="374777" y="84074"/>
                    <a:pt x="377190" y="91694"/>
                    <a:pt x="378714" y="99695"/>
                  </a:cubicBezTo>
                  <a:cubicBezTo>
                    <a:pt x="380238" y="107696"/>
                    <a:pt x="381127" y="115697"/>
                    <a:pt x="381127" y="123825"/>
                  </a:cubicBezTo>
                  <a:lnTo>
                    <a:pt x="381127" y="257175"/>
                  </a:lnTo>
                  <a:cubicBezTo>
                    <a:pt x="381127" y="265303"/>
                    <a:pt x="380365" y="273304"/>
                    <a:pt x="378714" y="281305"/>
                  </a:cubicBezTo>
                  <a:cubicBezTo>
                    <a:pt x="377063" y="289306"/>
                    <a:pt x="374777" y="297053"/>
                    <a:pt x="371729" y="304546"/>
                  </a:cubicBezTo>
                  <a:cubicBezTo>
                    <a:pt x="368681" y="312039"/>
                    <a:pt x="364744" y="319151"/>
                    <a:pt x="360299" y="326009"/>
                  </a:cubicBezTo>
                  <a:cubicBezTo>
                    <a:pt x="355854" y="332867"/>
                    <a:pt x="350647" y="338963"/>
                    <a:pt x="344932" y="344805"/>
                  </a:cubicBezTo>
                  <a:cubicBezTo>
                    <a:pt x="339217" y="350647"/>
                    <a:pt x="332994" y="355727"/>
                    <a:pt x="326136" y="360172"/>
                  </a:cubicBezTo>
                  <a:cubicBezTo>
                    <a:pt x="319278" y="364617"/>
                    <a:pt x="312293" y="368554"/>
                    <a:pt x="304673" y="371602"/>
                  </a:cubicBezTo>
                  <a:cubicBezTo>
                    <a:pt x="297053" y="374650"/>
                    <a:pt x="289433" y="377063"/>
                    <a:pt x="281432" y="378714"/>
                  </a:cubicBezTo>
                  <a:cubicBezTo>
                    <a:pt x="273431" y="380365"/>
                    <a:pt x="265430" y="381127"/>
                    <a:pt x="257302" y="381127"/>
                  </a:cubicBezTo>
                  <a:lnTo>
                    <a:pt x="123825" y="381127"/>
                  </a:lnTo>
                  <a:cubicBezTo>
                    <a:pt x="115697" y="381127"/>
                    <a:pt x="107696" y="380365"/>
                    <a:pt x="99695" y="378714"/>
                  </a:cubicBezTo>
                  <a:cubicBezTo>
                    <a:pt x="91694" y="377063"/>
                    <a:pt x="83947" y="374777"/>
                    <a:pt x="76454" y="371602"/>
                  </a:cubicBezTo>
                  <a:cubicBezTo>
                    <a:pt x="68961" y="368427"/>
                    <a:pt x="61849" y="364744"/>
                    <a:pt x="54991" y="360172"/>
                  </a:cubicBezTo>
                  <a:cubicBezTo>
                    <a:pt x="48133" y="355600"/>
                    <a:pt x="42037" y="350520"/>
                    <a:pt x="36195" y="344805"/>
                  </a:cubicBezTo>
                  <a:cubicBezTo>
                    <a:pt x="30353" y="339090"/>
                    <a:pt x="25273" y="332867"/>
                    <a:pt x="20828" y="326009"/>
                  </a:cubicBezTo>
                  <a:cubicBezTo>
                    <a:pt x="16383" y="319151"/>
                    <a:pt x="12446" y="312166"/>
                    <a:pt x="9398" y="304546"/>
                  </a:cubicBezTo>
                  <a:cubicBezTo>
                    <a:pt x="6350" y="296926"/>
                    <a:pt x="3937" y="289306"/>
                    <a:pt x="2413" y="281305"/>
                  </a:cubicBezTo>
                  <a:cubicBezTo>
                    <a:pt x="889" y="273304"/>
                    <a:pt x="0" y="265303"/>
                    <a:pt x="0" y="257175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246" y="63500"/>
              <a:ext cx="390525" cy="390398"/>
            </a:xfrm>
            <a:custGeom>
              <a:avLst/>
              <a:gdLst/>
              <a:ahLst/>
              <a:cxnLst/>
              <a:rect r="r" b="b" t="t" l="l"/>
              <a:pathLst>
                <a:path h="390398" w="390525">
                  <a:moveTo>
                    <a:pt x="254" y="261874"/>
                  </a:moveTo>
                  <a:lnTo>
                    <a:pt x="254" y="128524"/>
                  </a:lnTo>
                  <a:lnTo>
                    <a:pt x="5080" y="128524"/>
                  </a:lnTo>
                  <a:lnTo>
                    <a:pt x="254" y="128524"/>
                  </a:lnTo>
                  <a:cubicBezTo>
                    <a:pt x="254" y="120142"/>
                    <a:pt x="1143" y="111760"/>
                    <a:pt x="2794" y="103378"/>
                  </a:cubicBezTo>
                  <a:lnTo>
                    <a:pt x="7493" y="104267"/>
                  </a:lnTo>
                  <a:lnTo>
                    <a:pt x="2794" y="103378"/>
                  </a:lnTo>
                  <a:cubicBezTo>
                    <a:pt x="4445" y="95123"/>
                    <a:pt x="6858" y="86995"/>
                    <a:pt x="10160" y="79248"/>
                  </a:cubicBezTo>
                  <a:lnTo>
                    <a:pt x="14605" y="81026"/>
                  </a:lnTo>
                  <a:lnTo>
                    <a:pt x="10160" y="79248"/>
                  </a:lnTo>
                  <a:cubicBezTo>
                    <a:pt x="13335" y="71501"/>
                    <a:pt x="17399" y="64008"/>
                    <a:pt x="22098" y="57023"/>
                  </a:cubicBezTo>
                  <a:lnTo>
                    <a:pt x="22098" y="57023"/>
                  </a:lnTo>
                  <a:lnTo>
                    <a:pt x="22098" y="57023"/>
                  </a:lnTo>
                  <a:cubicBezTo>
                    <a:pt x="26797" y="50038"/>
                    <a:pt x="32131" y="43561"/>
                    <a:pt x="38100" y="37592"/>
                  </a:cubicBezTo>
                  <a:lnTo>
                    <a:pt x="41402" y="41021"/>
                  </a:lnTo>
                  <a:lnTo>
                    <a:pt x="37973" y="37719"/>
                  </a:lnTo>
                  <a:cubicBezTo>
                    <a:pt x="43942" y="31750"/>
                    <a:pt x="50419" y="26416"/>
                    <a:pt x="57404" y="21717"/>
                  </a:cubicBezTo>
                  <a:lnTo>
                    <a:pt x="57404" y="21717"/>
                  </a:lnTo>
                  <a:lnTo>
                    <a:pt x="57404" y="21717"/>
                  </a:lnTo>
                  <a:cubicBezTo>
                    <a:pt x="64389" y="17018"/>
                    <a:pt x="71882" y="13081"/>
                    <a:pt x="79629" y="9779"/>
                  </a:cubicBezTo>
                  <a:lnTo>
                    <a:pt x="81407" y="14224"/>
                  </a:lnTo>
                  <a:lnTo>
                    <a:pt x="79629" y="9779"/>
                  </a:lnTo>
                  <a:cubicBezTo>
                    <a:pt x="87376" y="6604"/>
                    <a:pt x="95504" y="4064"/>
                    <a:pt x="103759" y="2413"/>
                  </a:cubicBezTo>
                  <a:lnTo>
                    <a:pt x="103759" y="2413"/>
                  </a:lnTo>
                  <a:lnTo>
                    <a:pt x="103759" y="2413"/>
                  </a:lnTo>
                  <a:cubicBezTo>
                    <a:pt x="112014" y="889"/>
                    <a:pt x="120396" y="0"/>
                    <a:pt x="128778" y="0"/>
                  </a:cubicBezTo>
                  <a:lnTo>
                    <a:pt x="128778" y="4826"/>
                  </a:lnTo>
                  <a:lnTo>
                    <a:pt x="128778" y="0"/>
                  </a:lnTo>
                  <a:lnTo>
                    <a:pt x="262128" y="0"/>
                  </a:lnTo>
                  <a:lnTo>
                    <a:pt x="262128" y="4826"/>
                  </a:lnTo>
                  <a:lnTo>
                    <a:pt x="262128" y="0"/>
                  </a:lnTo>
                  <a:cubicBezTo>
                    <a:pt x="270510" y="0"/>
                    <a:pt x="278892" y="889"/>
                    <a:pt x="287147" y="2413"/>
                  </a:cubicBezTo>
                  <a:lnTo>
                    <a:pt x="287147" y="2413"/>
                  </a:lnTo>
                  <a:lnTo>
                    <a:pt x="287147" y="2413"/>
                  </a:lnTo>
                  <a:cubicBezTo>
                    <a:pt x="295402" y="4064"/>
                    <a:pt x="303530" y="6477"/>
                    <a:pt x="311277" y="9779"/>
                  </a:cubicBezTo>
                  <a:lnTo>
                    <a:pt x="309499" y="14224"/>
                  </a:lnTo>
                  <a:lnTo>
                    <a:pt x="311277" y="9779"/>
                  </a:lnTo>
                  <a:cubicBezTo>
                    <a:pt x="319151" y="12954"/>
                    <a:pt x="326517" y="17018"/>
                    <a:pt x="333502" y="21717"/>
                  </a:cubicBezTo>
                  <a:lnTo>
                    <a:pt x="333502" y="21717"/>
                  </a:lnTo>
                  <a:lnTo>
                    <a:pt x="333502" y="21717"/>
                  </a:lnTo>
                  <a:cubicBezTo>
                    <a:pt x="340487" y="26416"/>
                    <a:pt x="346964" y="31750"/>
                    <a:pt x="352933" y="37719"/>
                  </a:cubicBezTo>
                  <a:lnTo>
                    <a:pt x="349504" y="41021"/>
                  </a:lnTo>
                  <a:lnTo>
                    <a:pt x="352806" y="37592"/>
                  </a:lnTo>
                  <a:cubicBezTo>
                    <a:pt x="358775" y="43561"/>
                    <a:pt x="364109" y="50038"/>
                    <a:pt x="368808" y="57023"/>
                  </a:cubicBezTo>
                  <a:lnTo>
                    <a:pt x="368808" y="57023"/>
                  </a:lnTo>
                  <a:lnTo>
                    <a:pt x="368808" y="57023"/>
                  </a:lnTo>
                  <a:cubicBezTo>
                    <a:pt x="373507" y="64008"/>
                    <a:pt x="377444" y="71501"/>
                    <a:pt x="380746" y="79248"/>
                  </a:cubicBezTo>
                  <a:lnTo>
                    <a:pt x="376301" y="81026"/>
                  </a:lnTo>
                  <a:lnTo>
                    <a:pt x="380746" y="79248"/>
                  </a:lnTo>
                  <a:cubicBezTo>
                    <a:pt x="383921" y="86995"/>
                    <a:pt x="386461" y="95123"/>
                    <a:pt x="388112" y="103378"/>
                  </a:cubicBezTo>
                  <a:lnTo>
                    <a:pt x="383413" y="104267"/>
                  </a:lnTo>
                  <a:lnTo>
                    <a:pt x="388112" y="103378"/>
                  </a:lnTo>
                  <a:cubicBezTo>
                    <a:pt x="389763" y="111633"/>
                    <a:pt x="390525" y="120015"/>
                    <a:pt x="390525" y="128524"/>
                  </a:cubicBezTo>
                  <a:lnTo>
                    <a:pt x="385699" y="128524"/>
                  </a:lnTo>
                  <a:lnTo>
                    <a:pt x="390525" y="128524"/>
                  </a:lnTo>
                  <a:lnTo>
                    <a:pt x="390525" y="261874"/>
                  </a:lnTo>
                  <a:lnTo>
                    <a:pt x="385699" y="261874"/>
                  </a:lnTo>
                  <a:lnTo>
                    <a:pt x="390525" y="261874"/>
                  </a:lnTo>
                  <a:cubicBezTo>
                    <a:pt x="390525" y="270256"/>
                    <a:pt x="389763" y="278638"/>
                    <a:pt x="388112" y="287020"/>
                  </a:cubicBezTo>
                  <a:lnTo>
                    <a:pt x="383413" y="286131"/>
                  </a:lnTo>
                  <a:lnTo>
                    <a:pt x="388112" y="287020"/>
                  </a:lnTo>
                  <a:cubicBezTo>
                    <a:pt x="386461" y="295275"/>
                    <a:pt x="384048" y="303403"/>
                    <a:pt x="380746" y="311150"/>
                  </a:cubicBezTo>
                  <a:lnTo>
                    <a:pt x="380746" y="311150"/>
                  </a:lnTo>
                  <a:lnTo>
                    <a:pt x="380746" y="311150"/>
                  </a:lnTo>
                  <a:cubicBezTo>
                    <a:pt x="377571" y="318897"/>
                    <a:pt x="373507" y="326390"/>
                    <a:pt x="368808" y="333375"/>
                  </a:cubicBezTo>
                  <a:lnTo>
                    <a:pt x="368808" y="333375"/>
                  </a:lnTo>
                  <a:lnTo>
                    <a:pt x="368808" y="333375"/>
                  </a:lnTo>
                  <a:cubicBezTo>
                    <a:pt x="364109" y="340360"/>
                    <a:pt x="358775" y="346837"/>
                    <a:pt x="352806" y="352806"/>
                  </a:cubicBezTo>
                  <a:lnTo>
                    <a:pt x="349377" y="349377"/>
                  </a:lnTo>
                  <a:lnTo>
                    <a:pt x="352806" y="352679"/>
                  </a:lnTo>
                  <a:cubicBezTo>
                    <a:pt x="346837" y="358648"/>
                    <a:pt x="340360" y="363982"/>
                    <a:pt x="333375" y="368681"/>
                  </a:cubicBezTo>
                  <a:lnTo>
                    <a:pt x="333375" y="368681"/>
                  </a:lnTo>
                  <a:lnTo>
                    <a:pt x="333375" y="368681"/>
                  </a:lnTo>
                  <a:cubicBezTo>
                    <a:pt x="326390" y="373380"/>
                    <a:pt x="318897" y="377317"/>
                    <a:pt x="311150" y="380619"/>
                  </a:cubicBezTo>
                  <a:lnTo>
                    <a:pt x="309372" y="376174"/>
                  </a:lnTo>
                  <a:lnTo>
                    <a:pt x="311150" y="380619"/>
                  </a:lnTo>
                  <a:cubicBezTo>
                    <a:pt x="303403" y="383794"/>
                    <a:pt x="295275" y="386334"/>
                    <a:pt x="287020" y="387985"/>
                  </a:cubicBezTo>
                  <a:lnTo>
                    <a:pt x="286131" y="383286"/>
                  </a:lnTo>
                  <a:lnTo>
                    <a:pt x="287020" y="387985"/>
                  </a:lnTo>
                  <a:cubicBezTo>
                    <a:pt x="278765" y="389636"/>
                    <a:pt x="270383" y="390398"/>
                    <a:pt x="261874" y="390398"/>
                  </a:cubicBezTo>
                  <a:lnTo>
                    <a:pt x="261874" y="385572"/>
                  </a:lnTo>
                  <a:lnTo>
                    <a:pt x="261874" y="390398"/>
                  </a:lnTo>
                  <a:lnTo>
                    <a:pt x="128778" y="390398"/>
                  </a:lnTo>
                  <a:lnTo>
                    <a:pt x="128778" y="385572"/>
                  </a:lnTo>
                  <a:lnTo>
                    <a:pt x="128778" y="390398"/>
                  </a:lnTo>
                  <a:cubicBezTo>
                    <a:pt x="120396" y="390398"/>
                    <a:pt x="112014" y="389636"/>
                    <a:pt x="103632" y="387985"/>
                  </a:cubicBezTo>
                  <a:lnTo>
                    <a:pt x="103632" y="387985"/>
                  </a:lnTo>
                  <a:lnTo>
                    <a:pt x="103632" y="387985"/>
                  </a:lnTo>
                  <a:cubicBezTo>
                    <a:pt x="95377" y="386334"/>
                    <a:pt x="87249" y="383921"/>
                    <a:pt x="79502" y="380619"/>
                  </a:cubicBezTo>
                  <a:lnTo>
                    <a:pt x="81280" y="376174"/>
                  </a:lnTo>
                  <a:lnTo>
                    <a:pt x="79502" y="380619"/>
                  </a:lnTo>
                  <a:cubicBezTo>
                    <a:pt x="71755" y="377444"/>
                    <a:pt x="64262" y="373380"/>
                    <a:pt x="57277" y="368681"/>
                  </a:cubicBezTo>
                  <a:lnTo>
                    <a:pt x="57277" y="368681"/>
                  </a:lnTo>
                  <a:lnTo>
                    <a:pt x="57277" y="368681"/>
                  </a:lnTo>
                  <a:cubicBezTo>
                    <a:pt x="50292" y="363982"/>
                    <a:pt x="43815" y="358648"/>
                    <a:pt x="37846" y="352679"/>
                  </a:cubicBezTo>
                  <a:lnTo>
                    <a:pt x="41275" y="349377"/>
                  </a:lnTo>
                  <a:lnTo>
                    <a:pt x="37846" y="352806"/>
                  </a:lnTo>
                  <a:cubicBezTo>
                    <a:pt x="31877" y="346837"/>
                    <a:pt x="26543" y="340360"/>
                    <a:pt x="21844" y="333375"/>
                  </a:cubicBezTo>
                  <a:lnTo>
                    <a:pt x="21844" y="333375"/>
                  </a:lnTo>
                  <a:lnTo>
                    <a:pt x="21844" y="333375"/>
                  </a:lnTo>
                  <a:cubicBezTo>
                    <a:pt x="17145" y="326390"/>
                    <a:pt x="13208" y="318897"/>
                    <a:pt x="9906" y="311150"/>
                  </a:cubicBezTo>
                  <a:lnTo>
                    <a:pt x="9906" y="311150"/>
                  </a:lnTo>
                  <a:lnTo>
                    <a:pt x="9906" y="311150"/>
                  </a:lnTo>
                  <a:cubicBezTo>
                    <a:pt x="6731" y="303403"/>
                    <a:pt x="4191" y="295275"/>
                    <a:pt x="2540" y="287020"/>
                  </a:cubicBezTo>
                  <a:lnTo>
                    <a:pt x="7239" y="286131"/>
                  </a:lnTo>
                  <a:lnTo>
                    <a:pt x="2540" y="287020"/>
                  </a:lnTo>
                  <a:cubicBezTo>
                    <a:pt x="889" y="278765"/>
                    <a:pt x="0" y="270383"/>
                    <a:pt x="0" y="261874"/>
                  </a:cubicBezTo>
                  <a:lnTo>
                    <a:pt x="4826" y="261874"/>
                  </a:lnTo>
                  <a:lnTo>
                    <a:pt x="254" y="261874"/>
                  </a:lnTo>
                  <a:moveTo>
                    <a:pt x="9779" y="261874"/>
                  </a:moveTo>
                  <a:cubicBezTo>
                    <a:pt x="9779" y="269748"/>
                    <a:pt x="10541" y="277368"/>
                    <a:pt x="12065" y="285115"/>
                  </a:cubicBezTo>
                  <a:lnTo>
                    <a:pt x="12065" y="285115"/>
                  </a:lnTo>
                  <a:lnTo>
                    <a:pt x="12065" y="285115"/>
                  </a:lnTo>
                  <a:cubicBezTo>
                    <a:pt x="13589" y="292735"/>
                    <a:pt x="15875" y="300228"/>
                    <a:pt x="18796" y="307467"/>
                  </a:cubicBezTo>
                  <a:lnTo>
                    <a:pt x="14351" y="309245"/>
                  </a:lnTo>
                  <a:lnTo>
                    <a:pt x="18796" y="307467"/>
                  </a:lnTo>
                  <a:cubicBezTo>
                    <a:pt x="21844" y="314706"/>
                    <a:pt x="25400" y="321564"/>
                    <a:pt x="29845" y="328041"/>
                  </a:cubicBezTo>
                  <a:lnTo>
                    <a:pt x="25908" y="330708"/>
                  </a:lnTo>
                  <a:lnTo>
                    <a:pt x="29845" y="328041"/>
                  </a:lnTo>
                  <a:cubicBezTo>
                    <a:pt x="34163" y="334518"/>
                    <a:pt x="39116" y="340487"/>
                    <a:pt x="44704" y="346075"/>
                  </a:cubicBezTo>
                  <a:lnTo>
                    <a:pt x="44704" y="346075"/>
                  </a:lnTo>
                  <a:lnTo>
                    <a:pt x="44704" y="346075"/>
                  </a:lnTo>
                  <a:cubicBezTo>
                    <a:pt x="50165" y="351663"/>
                    <a:pt x="56261" y="356489"/>
                    <a:pt x="62738" y="360934"/>
                  </a:cubicBezTo>
                  <a:lnTo>
                    <a:pt x="60071" y="364871"/>
                  </a:lnTo>
                  <a:lnTo>
                    <a:pt x="62738" y="360934"/>
                  </a:lnTo>
                  <a:cubicBezTo>
                    <a:pt x="69215" y="365252"/>
                    <a:pt x="76073" y="368935"/>
                    <a:pt x="83312" y="371983"/>
                  </a:cubicBezTo>
                  <a:lnTo>
                    <a:pt x="83312" y="371983"/>
                  </a:lnTo>
                  <a:lnTo>
                    <a:pt x="83312" y="371983"/>
                  </a:lnTo>
                  <a:cubicBezTo>
                    <a:pt x="90551" y="375031"/>
                    <a:pt x="97917" y="377190"/>
                    <a:pt x="105664" y="378714"/>
                  </a:cubicBezTo>
                  <a:lnTo>
                    <a:pt x="104775" y="383413"/>
                  </a:lnTo>
                  <a:lnTo>
                    <a:pt x="105664" y="378714"/>
                  </a:lnTo>
                  <a:cubicBezTo>
                    <a:pt x="113284" y="380238"/>
                    <a:pt x="121031" y="381000"/>
                    <a:pt x="128905" y="381000"/>
                  </a:cubicBezTo>
                  <a:lnTo>
                    <a:pt x="262255" y="381000"/>
                  </a:lnTo>
                  <a:cubicBezTo>
                    <a:pt x="270129" y="381000"/>
                    <a:pt x="277876" y="380238"/>
                    <a:pt x="285496" y="378714"/>
                  </a:cubicBezTo>
                  <a:cubicBezTo>
                    <a:pt x="293116" y="377190"/>
                    <a:pt x="300609" y="374904"/>
                    <a:pt x="307848" y="371983"/>
                  </a:cubicBezTo>
                  <a:lnTo>
                    <a:pt x="307848" y="371983"/>
                  </a:lnTo>
                  <a:lnTo>
                    <a:pt x="307848" y="371983"/>
                  </a:lnTo>
                  <a:cubicBezTo>
                    <a:pt x="315087" y="368935"/>
                    <a:pt x="321945" y="365379"/>
                    <a:pt x="328422" y="360934"/>
                  </a:cubicBezTo>
                  <a:lnTo>
                    <a:pt x="331089" y="364871"/>
                  </a:lnTo>
                  <a:lnTo>
                    <a:pt x="328422" y="360934"/>
                  </a:lnTo>
                  <a:cubicBezTo>
                    <a:pt x="334899" y="356616"/>
                    <a:pt x="340995" y="351663"/>
                    <a:pt x="346456" y="346075"/>
                  </a:cubicBezTo>
                  <a:lnTo>
                    <a:pt x="346456" y="346075"/>
                  </a:lnTo>
                  <a:lnTo>
                    <a:pt x="346456" y="346075"/>
                  </a:lnTo>
                  <a:cubicBezTo>
                    <a:pt x="352044" y="340487"/>
                    <a:pt x="356870" y="334518"/>
                    <a:pt x="361315" y="328041"/>
                  </a:cubicBezTo>
                  <a:lnTo>
                    <a:pt x="365252" y="330708"/>
                  </a:lnTo>
                  <a:lnTo>
                    <a:pt x="361315" y="328041"/>
                  </a:lnTo>
                  <a:cubicBezTo>
                    <a:pt x="365633" y="321564"/>
                    <a:pt x="369316" y="314706"/>
                    <a:pt x="372364" y="307467"/>
                  </a:cubicBezTo>
                  <a:lnTo>
                    <a:pt x="376809" y="309245"/>
                  </a:lnTo>
                  <a:lnTo>
                    <a:pt x="372364" y="307467"/>
                  </a:lnTo>
                  <a:cubicBezTo>
                    <a:pt x="375412" y="300228"/>
                    <a:pt x="377571" y="292862"/>
                    <a:pt x="379095" y="285115"/>
                  </a:cubicBezTo>
                  <a:lnTo>
                    <a:pt x="379095" y="285115"/>
                  </a:lnTo>
                  <a:lnTo>
                    <a:pt x="379095" y="285115"/>
                  </a:lnTo>
                  <a:cubicBezTo>
                    <a:pt x="380619" y="277495"/>
                    <a:pt x="381381" y="269748"/>
                    <a:pt x="381381" y="261874"/>
                  </a:cubicBezTo>
                  <a:lnTo>
                    <a:pt x="381381" y="128524"/>
                  </a:lnTo>
                  <a:cubicBezTo>
                    <a:pt x="381381" y="120650"/>
                    <a:pt x="380619" y="112903"/>
                    <a:pt x="379095" y="105283"/>
                  </a:cubicBezTo>
                  <a:cubicBezTo>
                    <a:pt x="377571" y="97663"/>
                    <a:pt x="375285" y="90170"/>
                    <a:pt x="372364" y="82931"/>
                  </a:cubicBezTo>
                  <a:lnTo>
                    <a:pt x="372364" y="82931"/>
                  </a:lnTo>
                  <a:lnTo>
                    <a:pt x="372364" y="82931"/>
                  </a:lnTo>
                  <a:cubicBezTo>
                    <a:pt x="369316" y="75692"/>
                    <a:pt x="365760" y="68834"/>
                    <a:pt x="361315" y="62357"/>
                  </a:cubicBezTo>
                  <a:lnTo>
                    <a:pt x="365252" y="59690"/>
                  </a:lnTo>
                  <a:lnTo>
                    <a:pt x="361315" y="62357"/>
                  </a:lnTo>
                  <a:cubicBezTo>
                    <a:pt x="356997" y="55880"/>
                    <a:pt x="352044" y="49784"/>
                    <a:pt x="346456" y="44323"/>
                  </a:cubicBezTo>
                  <a:lnTo>
                    <a:pt x="346456" y="44323"/>
                  </a:lnTo>
                  <a:lnTo>
                    <a:pt x="346456" y="44323"/>
                  </a:lnTo>
                  <a:cubicBezTo>
                    <a:pt x="340995" y="38735"/>
                    <a:pt x="334899" y="33909"/>
                    <a:pt x="328422" y="29464"/>
                  </a:cubicBezTo>
                  <a:lnTo>
                    <a:pt x="331089" y="25527"/>
                  </a:lnTo>
                  <a:lnTo>
                    <a:pt x="328422" y="29464"/>
                  </a:lnTo>
                  <a:cubicBezTo>
                    <a:pt x="321945" y="25146"/>
                    <a:pt x="315087" y="21463"/>
                    <a:pt x="307848" y="18415"/>
                  </a:cubicBezTo>
                  <a:lnTo>
                    <a:pt x="307848" y="18415"/>
                  </a:lnTo>
                  <a:lnTo>
                    <a:pt x="307848" y="18415"/>
                  </a:lnTo>
                  <a:cubicBezTo>
                    <a:pt x="300609" y="15367"/>
                    <a:pt x="293243" y="13208"/>
                    <a:pt x="285496" y="11684"/>
                  </a:cubicBezTo>
                  <a:lnTo>
                    <a:pt x="286385" y="6985"/>
                  </a:lnTo>
                  <a:lnTo>
                    <a:pt x="285496" y="11684"/>
                  </a:lnTo>
                  <a:cubicBezTo>
                    <a:pt x="277876" y="10160"/>
                    <a:pt x="270129" y="9398"/>
                    <a:pt x="262255" y="9398"/>
                  </a:cubicBezTo>
                  <a:lnTo>
                    <a:pt x="128778" y="9398"/>
                  </a:lnTo>
                  <a:cubicBezTo>
                    <a:pt x="120904" y="9398"/>
                    <a:pt x="113284" y="10160"/>
                    <a:pt x="105537" y="11684"/>
                  </a:cubicBezTo>
                  <a:lnTo>
                    <a:pt x="104648" y="6985"/>
                  </a:lnTo>
                  <a:lnTo>
                    <a:pt x="105537" y="11684"/>
                  </a:lnTo>
                  <a:cubicBezTo>
                    <a:pt x="97917" y="13208"/>
                    <a:pt x="90424" y="15494"/>
                    <a:pt x="83185" y="18415"/>
                  </a:cubicBezTo>
                  <a:lnTo>
                    <a:pt x="83185" y="18415"/>
                  </a:lnTo>
                  <a:lnTo>
                    <a:pt x="83185" y="18415"/>
                  </a:lnTo>
                  <a:cubicBezTo>
                    <a:pt x="75946" y="21463"/>
                    <a:pt x="69088" y="25019"/>
                    <a:pt x="62611" y="29464"/>
                  </a:cubicBezTo>
                  <a:lnTo>
                    <a:pt x="59944" y="25527"/>
                  </a:lnTo>
                  <a:lnTo>
                    <a:pt x="62611" y="29464"/>
                  </a:lnTo>
                  <a:cubicBezTo>
                    <a:pt x="56134" y="33782"/>
                    <a:pt x="50038" y="38735"/>
                    <a:pt x="44577" y="44323"/>
                  </a:cubicBezTo>
                  <a:lnTo>
                    <a:pt x="44577" y="44323"/>
                  </a:lnTo>
                  <a:lnTo>
                    <a:pt x="44577" y="44323"/>
                  </a:lnTo>
                  <a:cubicBezTo>
                    <a:pt x="38989" y="49784"/>
                    <a:pt x="34163" y="55880"/>
                    <a:pt x="29718" y="62357"/>
                  </a:cubicBezTo>
                  <a:lnTo>
                    <a:pt x="25781" y="59690"/>
                  </a:lnTo>
                  <a:lnTo>
                    <a:pt x="29718" y="62357"/>
                  </a:lnTo>
                  <a:cubicBezTo>
                    <a:pt x="25400" y="68834"/>
                    <a:pt x="21717" y="75692"/>
                    <a:pt x="18669" y="82931"/>
                  </a:cubicBezTo>
                  <a:lnTo>
                    <a:pt x="18669" y="82931"/>
                  </a:lnTo>
                  <a:lnTo>
                    <a:pt x="18669" y="82931"/>
                  </a:lnTo>
                  <a:cubicBezTo>
                    <a:pt x="15621" y="90170"/>
                    <a:pt x="13462" y="97536"/>
                    <a:pt x="11938" y="105283"/>
                  </a:cubicBezTo>
                  <a:lnTo>
                    <a:pt x="11938" y="105283"/>
                  </a:lnTo>
                  <a:lnTo>
                    <a:pt x="11938" y="105283"/>
                  </a:lnTo>
                  <a:cubicBezTo>
                    <a:pt x="10414" y="112903"/>
                    <a:pt x="9652" y="120650"/>
                    <a:pt x="9652" y="128524"/>
                  </a:cubicBezTo>
                  <a:lnTo>
                    <a:pt x="9652" y="261874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899397" y="2127247"/>
            <a:ext cx="517522" cy="507997"/>
            <a:chOff x="0" y="0"/>
            <a:chExt cx="517525" cy="508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8199" y="68199"/>
              <a:ext cx="381127" cy="371602"/>
            </a:xfrm>
            <a:custGeom>
              <a:avLst/>
              <a:gdLst/>
              <a:ahLst/>
              <a:cxnLst/>
              <a:rect r="r" b="b" t="t" l="l"/>
              <a:pathLst>
                <a:path h="371602" w="381127">
                  <a:moveTo>
                    <a:pt x="127" y="247777"/>
                  </a:moveTo>
                  <a:lnTo>
                    <a:pt x="127" y="123825"/>
                  </a:lnTo>
                  <a:cubicBezTo>
                    <a:pt x="127" y="115697"/>
                    <a:pt x="889" y="107696"/>
                    <a:pt x="2540" y="99695"/>
                  </a:cubicBezTo>
                  <a:cubicBezTo>
                    <a:pt x="4191" y="91694"/>
                    <a:pt x="6477" y="83947"/>
                    <a:pt x="9525" y="76454"/>
                  </a:cubicBezTo>
                  <a:cubicBezTo>
                    <a:pt x="12573" y="68961"/>
                    <a:pt x="16510" y="61849"/>
                    <a:pt x="20955" y="54991"/>
                  </a:cubicBezTo>
                  <a:cubicBezTo>
                    <a:pt x="25400" y="48133"/>
                    <a:pt x="30607" y="42037"/>
                    <a:pt x="36322" y="36195"/>
                  </a:cubicBezTo>
                  <a:cubicBezTo>
                    <a:pt x="42037" y="30353"/>
                    <a:pt x="48260" y="25273"/>
                    <a:pt x="55118" y="20828"/>
                  </a:cubicBezTo>
                  <a:cubicBezTo>
                    <a:pt x="61976" y="16383"/>
                    <a:pt x="68961" y="12446"/>
                    <a:pt x="76581" y="9398"/>
                  </a:cubicBezTo>
                  <a:cubicBezTo>
                    <a:pt x="84201" y="6350"/>
                    <a:pt x="91821" y="3937"/>
                    <a:pt x="99822" y="2413"/>
                  </a:cubicBezTo>
                  <a:cubicBezTo>
                    <a:pt x="107823" y="889"/>
                    <a:pt x="115824" y="0"/>
                    <a:pt x="123952" y="0"/>
                  </a:cubicBezTo>
                  <a:lnTo>
                    <a:pt x="257302" y="0"/>
                  </a:lnTo>
                  <a:cubicBezTo>
                    <a:pt x="265430" y="0"/>
                    <a:pt x="273431" y="762"/>
                    <a:pt x="281432" y="2413"/>
                  </a:cubicBezTo>
                  <a:cubicBezTo>
                    <a:pt x="289433" y="4064"/>
                    <a:pt x="297180" y="6350"/>
                    <a:pt x="304673" y="9398"/>
                  </a:cubicBezTo>
                  <a:cubicBezTo>
                    <a:pt x="312166" y="12446"/>
                    <a:pt x="319278" y="16383"/>
                    <a:pt x="326136" y="20828"/>
                  </a:cubicBezTo>
                  <a:cubicBezTo>
                    <a:pt x="332994" y="25273"/>
                    <a:pt x="339090" y="30480"/>
                    <a:pt x="344932" y="36195"/>
                  </a:cubicBezTo>
                  <a:cubicBezTo>
                    <a:pt x="350774" y="41910"/>
                    <a:pt x="355854" y="48260"/>
                    <a:pt x="360299" y="54991"/>
                  </a:cubicBezTo>
                  <a:cubicBezTo>
                    <a:pt x="364744" y="61722"/>
                    <a:pt x="368681" y="68834"/>
                    <a:pt x="371729" y="76454"/>
                  </a:cubicBezTo>
                  <a:cubicBezTo>
                    <a:pt x="374777" y="84074"/>
                    <a:pt x="377190" y="91694"/>
                    <a:pt x="378714" y="99695"/>
                  </a:cubicBezTo>
                  <a:cubicBezTo>
                    <a:pt x="380238" y="107696"/>
                    <a:pt x="381127" y="115697"/>
                    <a:pt x="381127" y="123825"/>
                  </a:cubicBezTo>
                  <a:lnTo>
                    <a:pt x="381127" y="247650"/>
                  </a:lnTo>
                  <a:cubicBezTo>
                    <a:pt x="381127" y="255778"/>
                    <a:pt x="380365" y="263779"/>
                    <a:pt x="378714" y="271780"/>
                  </a:cubicBezTo>
                  <a:cubicBezTo>
                    <a:pt x="377063" y="279781"/>
                    <a:pt x="374777" y="287528"/>
                    <a:pt x="371729" y="295021"/>
                  </a:cubicBezTo>
                  <a:cubicBezTo>
                    <a:pt x="368681" y="302514"/>
                    <a:pt x="364871" y="309626"/>
                    <a:pt x="360299" y="316484"/>
                  </a:cubicBezTo>
                  <a:cubicBezTo>
                    <a:pt x="355727" y="323342"/>
                    <a:pt x="350647" y="329438"/>
                    <a:pt x="344932" y="335280"/>
                  </a:cubicBezTo>
                  <a:cubicBezTo>
                    <a:pt x="339217" y="341122"/>
                    <a:pt x="332994" y="346202"/>
                    <a:pt x="326136" y="350647"/>
                  </a:cubicBezTo>
                  <a:cubicBezTo>
                    <a:pt x="319278" y="355092"/>
                    <a:pt x="312293" y="359029"/>
                    <a:pt x="304673" y="362077"/>
                  </a:cubicBezTo>
                  <a:cubicBezTo>
                    <a:pt x="297053" y="365125"/>
                    <a:pt x="289433" y="367538"/>
                    <a:pt x="281432" y="369189"/>
                  </a:cubicBezTo>
                  <a:cubicBezTo>
                    <a:pt x="273431" y="370840"/>
                    <a:pt x="265430" y="371602"/>
                    <a:pt x="257302" y="371602"/>
                  </a:cubicBezTo>
                  <a:lnTo>
                    <a:pt x="123825" y="371602"/>
                  </a:lnTo>
                  <a:cubicBezTo>
                    <a:pt x="115697" y="371602"/>
                    <a:pt x="107696" y="370840"/>
                    <a:pt x="99695" y="369189"/>
                  </a:cubicBezTo>
                  <a:cubicBezTo>
                    <a:pt x="91694" y="367538"/>
                    <a:pt x="83947" y="365252"/>
                    <a:pt x="76454" y="362077"/>
                  </a:cubicBezTo>
                  <a:cubicBezTo>
                    <a:pt x="68961" y="358902"/>
                    <a:pt x="61849" y="355219"/>
                    <a:pt x="54991" y="350647"/>
                  </a:cubicBezTo>
                  <a:cubicBezTo>
                    <a:pt x="48133" y="346075"/>
                    <a:pt x="42037" y="340995"/>
                    <a:pt x="36195" y="335280"/>
                  </a:cubicBezTo>
                  <a:cubicBezTo>
                    <a:pt x="30353" y="329565"/>
                    <a:pt x="25273" y="323342"/>
                    <a:pt x="20828" y="316484"/>
                  </a:cubicBezTo>
                  <a:cubicBezTo>
                    <a:pt x="16383" y="309626"/>
                    <a:pt x="12446" y="302641"/>
                    <a:pt x="9398" y="295021"/>
                  </a:cubicBezTo>
                  <a:cubicBezTo>
                    <a:pt x="6350" y="287401"/>
                    <a:pt x="3937" y="279781"/>
                    <a:pt x="2413" y="271780"/>
                  </a:cubicBezTo>
                  <a:cubicBezTo>
                    <a:pt x="889" y="263779"/>
                    <a:pt x="0" y="255778"/>
                    <a:pt x="0" y="247650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390271" cy="381127"/>
            </a:xfrm>
            <a:custGeom>
              <a:avLst/>
              <a:gdLst/>
              <a:ahLst/>
              <a:cxnLst/>
              <a:rect r="r" b="b" t="t" l="l"/>
              <a:pathLst>
                <a:path h="381127" w="390271">
                  <a:moveTo>
                    <a:pt x="0" y="252476"/>
                  </a:moveTo>
                  <a:lnTo>
                    <a:pt x="0" y="128524"/>
                  </a:lnTo>
                  <a:lnTo>
                    <a:pt x="4826" y="128524"/>
                  </a:lnTo>
                  <a:lnTo>
                    <a:pt x="0" y="128524"/>
                  </a:lnTo>
                  <a:cubicBezTo>
                    <a:pt x="0" y="120142"/>
                    <a:pt x="889" y="111760"/>
                    <a:pt x="2413" y="103505"/>
                  </a:cubicBezTo>
                  <a:lnTo>
                    <a:pt x="2413" y="103505"/>
                  </a:lnTo>
                  <a:lnTo>
                    <a:pt x="2413" y="103505"/>
                  </a:lnTo>
                  <a:cubicBezTo>
                    <a:pt x="4064" y="95250"/>
                    <a:pt x="6477" y="87122"/>
                    <a:pt x="9779" y="79375"/>
                  </a:cubicBezTo>
                  <a:lnTo>
                    <a:pt x="14224" y="81153"/>
                  </a:lnTo>
                  <a:lnTo>
                    <a:pt x="9779" y="79375"/>
                  </a:lnTo>
                  <a:cubicBezTo>
                    <a:pt x="12954" y="71628"/>
                    <a:pt x="17018" y="64135"/>
                    <a:pt x="21717" y="57150"/>
                  </a:cubicBezTo>
                  <a:lnTo>
                    <a:pt x="21717" y="57150"/>
                  </a:lnTo>
                  <a:lnTo>
                    <a:pt x="21717" y="57150"/>
                  </a:lnTo>
                  <a:cubicBezTo>
                    <a:pt x="26416" y="50165"/>
                    <a:pt x="31750" y="43688"/>
                    <a:pt x="37719" y="37719"/>
                  </a:cubicBezTo>
                  <a:lnTo>
                    <a:pt x="41021" y="41148"/>
                  </a:lnTo>
                  <a:lnTo>
                    <a:pt x="37592" y="37846"/>
                  </a:lnTo>
                  <a:cubicBezTo>
                    <a:pt x="43561" y="31877"/>
                    <a:pt x="50038" y="26543"/>
                    <a:pt x="57023" y="21844"/>
                  </a:cubicBezTo>
                  <a:lnTo>
                    <a:pt x="57023" y="21844"/>
                  </a:lnTo>
                  <a:lnTo>
                    <a:pt x="57023" y="21844"/>
                  </a:lnTo>
                  <a:cubicBezTo>
                    <a:pt x="64008" y="17145"/>
                    <a:pt x="71501" y="13208"/>
                    <a:pt x="79248" y="9906"/>
                  </a:cubicBezTo>
                  <a:lnTo>
                    <a:pt x="81026" y="14351"/>
                  </a:lnTo>
                  <a:lnTo>
                    <a:pt x="79248" y="9906"/>
                  </a:lnTo>
                  <a:cubicBezTo>
                    <a:pt x="86995" y="6731"/>
                    <a:pt x="95123" y="4191"/>
                    <a:pt x="103378" y="2540"/>
                  </a:cubicBezTo>
                  <a:lnTo>
                    <a:pt x="103378" y="2540"/>
                  </a:lnTo>
                  <a:lnTo>
                    <a:pt x="103378" y="2540"/>
                  </a:lnTo>
                  <a:cubicBezTo>
                    <a:pt x="111760" y="889"/>
                    <a:pt x="120142" y="0"/>
                    <a:pt x="128524" y="0"/>
                  </a:cubicBezTo>
                  <a:lnTo>
                    <a:pt x="128524" y="4826"/>
                  </a:lnTo>
                  <a:lnTo>
                    <a:pt x="128524" y="0"/>
                  </a:lnTo>
                  <a:lnTo>
                    <a:pt x="261874" y="0"/>
                  </a:lnTo>
                  <a:lnTo>
                    <a:pt x="261874" y="4826"/>
                  </a:lnTo>
                  <a:lnTo>
                    <a:pt x="261874" y="0"/>
                  </a:lnTo>
                  <a:cubicBezTo>
                    <a:pt x="270256" y="0"/>
                    <a:pt x="278638" y="889"/>
                    <a:pt x="286893" y="2413"/>
                  </a:cubicBezTo>
                  <a:lnTo>
                    <a:pt x="286893" y="2413"/>
                  </a:lnTo>
                  <a:lnTo>
                    <a:pt x="286893" y="2413"/>
                  </a:lnTo>
                  <a:cubicBezTo>
                    <a:pt x="295148" y="4064"/>
                    <a:pt x="303149" y="6477"/>
                    <a:pt x="311023" y="9779"/>
                  </a:cubicBezTo>
                  <a:lnTo>
                    <a:pt x="309245" y="14224"/>
                  </a:lnTo>
                  <a:lnTo>
                    <a:pt x="311023" y="9779"/>
                  </a:lnTo>
                  <a:cubicBezTo>
                    <a:pt x="318897" y="12954"/>
                    <a:pt x="326263" y="17018"/>
                    <a:pt x="333248" y="21717"/>
                  </a:cubicBezTo>
                  <a:lnTo>
                    <a:pt x="333248" y="21717"/>
                  </a:lnTo>
                  <a:lnTo>
                    <a:pt x="333248" y="21717"/>
                  </a:lnTo>
                  <a:cubicBezTo>
                    <a:pt x="340233" y="26416"/>
                    <a:pt x="346710" y="31750"/>
                    <a:pt x="352679" y="37719"/>
                  </a:cubicBezTo>
                  <a:lnTo>
                    <a:pt x="349250" y="41148"/>
                  </a:lnTo>
                  <a:lnTo>
                    <a:pt x="352552" y="37719"/>
                  </a:lnTo>
                  <a:cubicBezTo>
                    <a:pt x="358521" y="43688"/>
                    <a:pt x="363855" y="50165"/>
                    <a:pt x="368554" y="57150"/>
                  </a:cubicBezTo>
                  <a:lnTo>
                    <a:pt x="368554" y="57150"/>
                  </a:lnTo>
                  <a:lnTo>
                    <a:pt x="368554" y="57150"/>
                  </a:lnTo>
                  <a:cubicBezTo>
                    <a:pt x="373253" y="64135"/>
                    <a:pt x="377190" y="71628"/>
                    <a:pt x="380492" y="79375"/>
                  </a:cubicBezTo>
                  <a:lnTo>
                    <a:pt x="376047" y="81153"/>
                  </a:lnTo>
                  <a:lnTo>
                    <a:pt x="380492" y="79375"/>
                  </a:lnTo>
                  <a:cubicBezTo>
                    <a:pt x="383667" y="87122"/>
                    <a:pt x="386207" y="95250"/>
                    <a:pt x="387858" y="103505"/>
                  </a:cubicBezTo>
                  <a:lnTo>
                    <a:pt x="383159" y="104394"/>
                  </a:lnTo>
                  <a:lnTo>
                    <a:pt x="387858" y="103505"/>
                  </a:lnTo>
                  <a:cubicBezTo>
                    <a:pt x="389509" y="111760"/>
                    <a:pt x="390271" y="120142"/>
                    <a:pt x="390271" y="128651"/>
                  </a:cubicBezTo>
                  <a:lnTo>
                    <a:pt x="385445" y="128651"/>
                  </a:lnTo>
                  <a:lnTo>
                    <a:pt x="390271" y="128651"/>
                  </a:lnTo>
                  <a:lnTo>
                    <a:pt x="390271" y="252476"/>
                  </a:lnTo>
                  <a:lnTo>
                    <a:pt x="385445" y="252476"/>
                  </a:lnTo>
                  <a:lnTo>
                    <a:pt x="390271" y="252476"/>
                  </a:lnTo>
                  <a:cubicBezTo>
                    <a:pt x="390271" y="260858"/>
                    <a:pt x="389509" y="269240"/>
                    <a:pt x="387858" y="277622"/>
                  </a:cubicBezTo>
                  <a:lnTo>
                    <a:pt x="387858" y="277622"/>
                  </a:lnTo>
                  <a:lnTo>
                    <a:pt x="387858" y="277622"/>
                  </a:lnTo>
                  <a:cubicBezTo>
                    <a:pt x="386207" y="285877"/>
                    <a:pt x="383794" y="294005"/>
                    <a:pt x="380492" y="301752"/>
                  </a:cubicBezTo>
                  <a:lnTo>
                    <a:pt x="376047" y="299974"/>
                  </a:lnTo>
                  <a:lnTo>
                    <a:pt x="380492" y="301752"/>
                  </a:lnTo>
                  <a:cubicBezTo>
                    <a:pt x="377317" y="309499"/>
                    <a:pt x="373253" y="316992"/>
                    <a:pt x="368554" y="323977"/>
                  </a:cubicBezTo>
                  <a:lnTo>
                    <a:pt x="368554" y="323977"/>
                  </a:lnTo>
                  <a:lnTo>
                    <a:pt x="368554" y="323977"/>
                  </a:lnTo>
                  <a:cubicBezTo>
                    <a:pt x="363855" y="330962"/>
                    <a:pt x="358521" y="337439"/>
                    <a:pt x="352552" y="343408"/>
                  </a:cubicBezTo>
                  <a:lnTo>
                    <a:pt x="349123" y="339979"/>
                  </a:lnTo>
                  <a:lnTo>
                    <a:pt x="352552" y="343408"/>
                  </a:lnTo>
                  <a:cubicBezTo>
                    <a:pt x="346583" y="349377"/>
                    <a:pt x="340106" y="354711"/>
                    <a:pt x="333121" y="359410"/>
                  </a:cubicBezTo>
                  <a:lnTo>
                    <a:pt x="333121" y="359410"/>
                  </a:lnTo>
                  <a:lnTo>
                    <a:pt x="333121" y="359410"/>
                  </a:lnTo>
                  <a:cubicBezTo>
                    <a:pt x="326136" y="364109"/>
                    <a:pt x="318643" y="368046"/>
                    <a:pt x="310896" y="371348"/>
                  </a:cubicBezTo>
                  <a:lnTo>
                    <a:pt x="309118" y="366903"/>
                  </a:lnTo>
                  <a:lnTo>
                    <a:pt x="310896" y="371348"/>
                  </a:lnTo>
                  <a:cubicBezTo>
                    <a:pt x="303149" y="374523"/>
                    <a:pt x="295021" y="377063"/>
                    <a:pt x="286766" y="378714"/>
                  </a:cubicBezTo>
                  <a:lnTo>
                    <a:pt x="286766" y="378714"/>
                  </a:lnTo>
                  <a:lnTo>
                    <a:pt x="286766" y="378714"/>
                  </a:lnTo>
                  <a:cubicBezTo>
                    <a:pt x="278511" y="380365"/>
                    <a:pt x="270129" y="381127"/>
                    <a:pt x="261620" y="381127"/>
                  </a:cubicBezTo>
                  <a:lnTo>
                    <a:pt x="261620" y="376301"/>
                  </a:lnTo>
                  <a:lnTo>
                    <a:pt x="261620" y="381000"/>
                  </a:lnTo>
                  <a:lnTo>
                    <a:pt x="128524" y="381000"/>
                  </a:lnTo>
                  <a:lnTo>
                    <a:pt x="128524" y="376174"/>
                  </a:lnTo>
                  <a:lnTo>
                    <a:pt x="128524" y="381000"/>
                  </a:lnTo>
                  <a:cubicBezTo>
                    <a:pt x="120142" y="381000"/>
                    <a:pt x="111760" y="380238"/>
                    <a:pt x="103378" y="378587"/>
                  </a:cubicBezTo>
                  <a:lnTo>
                    <a:pt x="104267" y="373888"/>
                  </a:lnTo>
                  <a:lnTo>
                    <a:pt x="103378" y="378587"/>
                  </a:lnTo>
                  <a:cubicBezTo>
                    <a:pt x="95123" y="376936"/>
                    <a:pt x="86995" y="374523"/>
                    <a:pt x="79248" y="371221"/>
                  </a:cubicBezTo>
                  <a:lnTo>
                    <a:pt x="81026" y="366776"/>
                  </a:lnTo>
                  <a:lnTo>
                    <a:pt x="79248" y="371221"/>
                  </a:lnTo>
                  <a:cubicBezTo>
                    <a:pt x="71501" y="368046"/>
                    <a:pt x="64008" y="363982"/>
                    <a:pt x="57023" y="359283"/>
                  </a:cubicBezTo>
                  <a:lnTo>
                    <a:pt x="57023" y="359283"/>
                  </a:lnTo>
                  <a:lnTo>
                    <a:pt x="57023" y="359283"/>
                  </a:lnTo>
                  <a:cubicBezTo>
                    <a:pt x="50038" y="354584"/>
                    <a:pt x="43561" y="349250"/>
                    <a:pt x="37592" y="343281"/>
                  </a:cubicBezTo>
                  <a:lnTo>
                    <a:pt x="41021" y="339979"/>
                  </a:lnTo>
                  <a:lnTo>
                    <a:pt x="37592" y="343408"/>
                  </a:lnTo>
                  <a:cubicBezTo>
                    <a:pt x="31623" y="337439"/>
                    <a:pt x="26289" y="330962"/>
                    <a:pt x="21590" y="323977"/>
                  </a:cubicBezTo>
                  <a:lnTo>
                    <a:pt x="21590" y="323977"/>
                  </a:lnTo>
                  <a:lnTo>
                    <a:pt x="21590" y="323977"/>
                  </a:lnTo>
                  <a:cubicBezTo>
                    <a:pt x="16891" y="316992"/>
                    <a:pt x="12954" y="309499"/>
                    <a:pt x="9652" y="301752"/>
                  </a:cubicBezTo>
                  <a:lnTo>
                    <a:pt x="14097" y="299974"/>
                  </a:lnTo>
                  <a:lnTo>
                    <a:pt x="9652" y="301752"/>
                  </a:lnTo>
                  <a:cubicBezTo>
                    <a:pt x="6477" y="294005"/>
                    <a:pt x="3937" y="285877"/>
                    <a:pt x="2286" y="277622"/>
                  </a:cubicBezTo>
                  <a:lnTo>
                    <a:pt x="2286" y="277622"/>
                  </a:lnTo>
                  <a:lnTo>
                    <a:pt x="2286" y="277622"/>
                  </a:lnTo>
                  <a:cubicBezTo>
                    <a:pt x="889" y="269240"/>
                    <a:pt x="0" y="260858"/>
                    <a:pt x="0" y="252476"/>
                  </a:cubicBezTo>
                  <a:lnTo>
                    <a:pt x="4826" y="252476"/>
                  </a:lnTo>
                  <a:lnTo>
                    <a:pt x="0" y="252476"/>
                  </a:lnTo>
                  <a:moveTo>
                    <a:pt x="9525" y="252476"/>
                  </a:moveTo>
                  <a:cubicBezTo>
                    <a:pt x="9525" y="260350"/>
                    <a:pt x="10287" y="267970"/>
                    <a:pt x="11811" y="275717"/>
                  </a:cubicBezTo>
                  <a:lnTo>
                    <a:pt x="7112" y="276606"/>
                  </a:lnTo>
                  <a:lnTo>
                    <a:pt x="11811" y="275717"/>
                  </a:lnTo>
                  <a:cubicBezTo>
                    <a:pt x="13335" y="283337"/>
                    <a:pt x="15621" y="290830"/>
                    <a:pt x="18542" y="298069"/>
                  </a:cubicBezTo>
                  <a:lnTo>
                    <a:pt x="18542" y="298069"/>
                  </a:lnTo>
                  <a:lnTo>
                    <a:pt x="18542" y="298069"/>
                  </a:lnTo>
                  <a:cubicBezTo>
                    <a:pt x="21590" y="305308"/>
                    <a:pt x="25146" y="312166"/>
                    <a:pt x="29591" y="318643"/>
                  </a:cubicBezTo>
                  <a:lnTo>
                    <a:pt x="25654" y="321310"/>
                  </a:lnTo>
                  <a:lnTo>
                    <a:pt x="29591" y="318643"/>
                  </a:lnTo>
                  <a:cubicBezTo>
                    <a:pt x="33909" y="325120"/>
                    <a:pt x="38862" y="331089"/>
                    <a:pt x="44450" y="336677"/>
                  </a:cubicBezTo>
                  <a:lnTo>
                    <a:pt x="44450" y="336677"/>
                  </a:lnTo>
                  <a:lnTo>
                    <a:pt x="44450" y="336677"/>
                  </a:lnTo>
                  <a:cubicBezTo>
                    <a:pt x="49911" y="342265"/>
                    <a:pt x="56007" y="347091"/>
                    <a:pt x="62484" y="351536"/>
                  </a:cubicBezTo>
                  <a:lnTo>
                    <a:pt x="59817" y="355473"/>
                  </a:lnTo>
                  <a:lnTo>
                    <a:pt x="62484" y="351536"/>
                  </a:lnTo>
                  <a:cubicBezTo>
                    <a:pt x="68961" y="355854"/>
                    <a:pt x="75819" y="359537"/>
                    <a:pt x="83058" y="362585"/>
                  </a:cubicBezTo>
                  <a:lnTo>
                    <a:pt x="83058" y="362585"/>
                  </a:lnTo>
                  <a:lnTo>
                    <a:pt x="83058" y="362585"/>
                  </a:lnTo>
                  <a:cubicBezTo>
                    <a:pt x="90297" y="365633"/>
                    <a:pt x="97663" y="367792"/>
                    <a:pt x="105410" y="369316"/>
                  </a:cubicBezTo>
                  <a:cubicBezTo>
                    <a:pt x="113157" y="370840"/>
                    <a:pt x="120777" y="371602"/>
                    <a:pt x="128651" y="371602"/>
                  </a:cubicBezTo>
                  <a:lnTo>
                    <a:pt x="262001" y="371602"/>
                  </a:lnTo>
                  <a:cubicBezTo>
                    <a:pt x="269875" y="371602"/>
                    <a:pt x="277622" y="370840"/>
                    <a:pt x="285242" y="369316"/>
                  </a:cubicBezTo>
                  <a:lnTo>
                    <a:pt x="286131" y="374015"/>
                  </a:lnTo>
                  <a:lnTo>
                    <a:pt x="285242" y="369316"/>
                  </a:lnTo>
                  <a:cubicBezTo>
                    <a:pt x="292862" y="367792"/>
                    <a:pt x="300355" y="365506"/>
                    <a:pt x="307594" y="362585"/>
                  </a:cubicBezTo>
                  <a:lnTo>
                    <a:pt x="307594" y="362585"/>
                  </a:lnTo>
                  <a:lnTo>
                    <a:pt x="307594" y="362585"/>
                  </a:lnTo>
                  <a:cubicBezTo>
                    <a:pt x="314833" y="359537"/>
                    <a:pt x="321691" y="355981"/>
                    <a:pt x="328168" y="351536"/>
                  </a:cubicBezTo>
                  <a:lnTo>
                    <a:pt x="330835" y="355473"/>
                  </a:lnTo>
                  <a:lnTo>
                    <a:pt x="328168" y="351536"/>
                  </a:lnTo>
                  <a:cubicBezTo>
                    <a:pt x="334645" y="347218"/>
                    <a:pt x="340614" y="342265"/>
                    <a:pt x="346202" y="336677"/>
                  </a:cubicBezTo>
                  <a:lnTo>
                    <a:pt x="346202" y="336677"/>
                  </a:lnTo>
                  <a:lnTo>
                    <a:pt x="346202" y="336677"/>
                  </a:lnTo>
                  <a:cubicBezTo>
                    <a:pt x="351790" y="331089"/>
                    <a:pt x="356616" y="325120"/>
                    <a:pt x="361061" y="318643"/>
                  </a:cubicBezTo>
                  <a:lnTo>
                    <a:pt x="364998" y="321310"/>
                  </a:lnTo>
                  <a:lnTo>
                    <a:pt x="361061" y="318643"/>
                  </a:lnTo>
                  <a:cubicBezTo>
                    <a:pt x="365379" y="312166"/>
                    <a:pt x="369062" y="305308"/>
                    <a:pt x="372110" y="298069"/>
                  </a:cubicBezTo>
                  <a:lnTo>
                    <a:pt x="372110" y="298069"/>
                  </a:lnTo>
                  <a:lnTo>
                    <a:pt x="372110" y="298069"/>
                  </a:lnTo>
                  <a:cubicBezTo>
                    <a:pt x="375158" y="290830"/>
                    <a:pt x="377317" y="283464"/>
                    <a:pt x="378841" y="275717"/>
                  </a:cubicBezTo>
                  <a:lnTo>
                    <a:pt x="383540" y="276606"/>
                  </a:lnTo>
                  <a:lnTo>
                    <a:pt x="378841" y="275717"/>
                  </a:lnTo>
                  <a:cubicBezTo>
                    <a:pt x="380365" y="268097"/>
                    <a:pt x="381127" y="260350"/>
                    <a:pt x="381127" y="252476"/>
                  </a:cubicBezTo>
                  <a:lnTo>
                    <a:pt x="381127" y="128524"/>
                  </a:lnTo>
                  <a:cubicBezTo>
                    <a:pt x="381127" y="120650"/>
                    <a:pt x="380365" y="112903"/>
                    <a:pt x="378841" y="105283"/>
                  </a:cubicBezTo>
                  <a:cubicBezTo>
                    <a:pt x="377317" y="97663"/>
                    <a:pt x="375031" y="90170"/>
                    <a:pt x="372110" y="82931"/>
                  </a:cubicBezTo>
                  <a:lnTo>
                    <a:pt x="372110" y="82931"/>
                  </a:lnTo>
                  <a:lnTo>
                    <a:pt x="372110" y="82931"/>
                  </a:lnTo>
                  <a:cubicBezTo>
                    <a:pt x="369062" y="75692"/>
                    <a:pt x="365506" y="68834"/>
                    <a:pt x="361061" y="62357"/>
                  </a:cubicBezTo>
                  <a:lnTo>
                    <a:pt x="364998" y="59690"/>
                  </a:lnTo>
                  <a:lnTo>
                    <a:pt x="361061" y="62357"/>
                  </a:lnTo>
                  <a:cubicBezTo>
                    <a:pt x="356743" y="55880"/>
                    <a:pt x="351790" y="49784"/>
                    <a:pt x="346202" y="44323"/>
                  </a:cubicBezTo>
                  <a:lnTo>
                    <a:pt x="346202" y="44323"/>
                  </a:lnTo>
                  <a:lnTo>
                    <a:pt x="346202" y="44323"/>
                  </a:lnTo>
                  <a:cubicBezTo>
                    <a:pt x="340614" y="38735"/>
                    <a:pt x="334645" y="33909"/>
                    <a:pt x="328168" y="29464"/>
                  </a:cubicBezTo>
                  <a:lnTo>
                    <a:pt x="330835" y="25527"/>
                  </a:lnTo>
                  <a:lnTo>
                    <a:pt x="328168" y="29464"/>
                  </a:lnTo>
                  <a:cubicBezTo>
                    <a:pt x="321691" y="25146"/>
                    <a:pt x="314833" y="21463"/>
                    <a:pt x="307594" y="18415"/>
                  </a:cubicBezTo>
                  <a:cubicBezTo>
                    <a:pt x="300355" y="15367"/>
                    <a:pt x="292862" y="13208"/>
                    <a:pt x="285242" y="11684"/>
                  </a:cubicBezTo>
                  <a:lnTo>
                    <a:pt x="286131" y="6985"/>
                  </a:lnTo>
                  <a:lnTo>
                    <a:pt x="285242" y="11684"/>
                  </a:lnTo>
                  <a:cubicBezTo>
                    <a:pt x="277622" y="10160"/>
                    <a:pt x="269875" y="9398"/>
                    <a:pt x="262001" y="9398"/>
                  </a:cubicBezTo>
                  <a:lnTo>
                    <a:pt x="128524" y="9398"/>
                  </a:lnTo>
                  <a:cubicBezTo>
                    <a:pt x="120650" y="9398"/>
                    <a:pt x="113030" y="10160"/>
                    <a:pt x="105283" y="11684"/>
                  </a:cubicBezTo>
                  <a:lnTo>
                    <a:pt x="104394" y="6985"/>
                  </a:lnTo>
                  <a:lnTo>
                    <a:pt x="105283" y="11684"/>
                  </a:lnTo>
                  <a:cubicBezTo>
                    <a:pt x="97663" y="13208"/>
                    <a:pt x="90170" y="15494"/>
                    <a:pt x="82931" y="18415"/>
                  </a:cubicBezTo>
                  <a:lnTo>
                    <a:pt x="82931" y="18415"/>
                  </a:lnTo>
                  <a:lnTo>
                    <a:pt x="82931" y="18415"/>
                  </a:lnTo>
                  <a:cubicBezTo>
                    <a:pt x="75692" y="21463"/>
                    <a:pt x="68834" y="25019"/>
                    <a:pt x="62357" y="29464"/>
                  </a:cubicBezTo>
                  <a:lnTo>
                    <a:pt x="59690" y="25527"/>
                  </a:lnTo>
                  <a:lnTo>
                    <a:pt x="62357" y="29464"/>
                  </a:lnTo>
                  <a:cubicBezTo>
                    <a:pt x="55880" y="33782"/>
                    <a:pt x="49784" y="38735"/>
                    <a:pt x="44323" y="44323"/>
                  </a:cubicBezTo>
                  <a:lnTo>
                    <a:pt x="44323" y="44323"/>
                  </a:lnTo>
                  <a:lnTo>
                    <a:pt x="44323" y="44323"/>
                  </a:lnTo>
                  <a:cubicBezTo>
                    <a:pt x="38735" y="49784"/>
                    <a:pt x="33909" y="55880"/>
                    <a:pt x="29464" y="62357"/>
                  </a:cubicBezTo>
                  <a:lnTo>
                    <a:pt x="25527" y="59690"/>
                  </a:lnTo>
                  <a:lnTo>
                    <a:pt x="29464" y="62357"/>
                  </a:lnTo>
                  <a:cubicBezTo>
                    <a:pt x="25146" y="68834"/>
                    <a:pt x="21463" y="75692"/>
                    <a:pt x="18415" y="82931"/>
                  </a:cubicBezTo>
                  <a:lnTo>
                    <a:pt x="18415" y="82931"/>
                  </a:lnTo>
                  <a:lnTo>
                    <a:pt x="18415" y="82931"/>
                  </a:lnTo>
                  <a:cubicBezTo>
                    <a:pt x="15367" y="90170"/>
                    <a:pt x="13208" y="97536"/>
                    <a:pt x="11684" y="105283"/>
                  </a:cubicBezTo>
                  <a:lnTo>
                    <a:pt x="6985" y="104394"/>
                  </a:lnTo>
                  <a:lnTo>
                    <a:pt x="11684" y="105283"/>
                  </a:lnTo>
                  <a:cubicBezTo>
                    <a:pt x="10160" y="112903"/>
                    <a:pt x="9398" y="120650"/>
                    <a:pt x="9398" y="128524"/>
                  </a:cubicBezTo>
                  <a:lnTo>
                    <a:pt x="9398" y="252349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86325" y="1156373"/>
            <a:ext cx="306915" cy="5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6325" y="1156373"/>
            <a:ext cx="5760225" cy="110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dela Vssiee dPer iln’cAippapleli ceat tCioyncle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03454" y="2152345"/>
            <a:ext cx="28326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b="true" sz="2025" spc="95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 </a:t>
            </a:r>
            <a:r>
              <a:rPr lang="en-US" b="true" sz="2025" spc="95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43538" y="2199970"/>
            <a:ext cx="2269779" cy="172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 spc="79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Initialisation</a:t>
            </a:r>
            <a:r>
              <a:rPr lang="en-US" b="true" sz="1687" spc="79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</a:p>
          <a:p>
            <a:pPr algn="l">
              <a:lnSpc>
                <a:spcPts val="21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Point d’entrée via la classe Main.java, initialisation de la base de données et </a:t>
            </a:r>
          </a:p>
          <a:p>
            <a:pPr algn="l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chargement de la vue </a:t>
            </a:r>
          </a:p>
          <a:p>
            <a:pPr algn="l">
              <a:lnSpc>
                <a:spcPts val="202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principale.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82410" y="2152345"/>
            <a:ext cx="28326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b="true" sz="2025" spc="95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 </a:t>
            </a:r>
            <a:r>
              <a:rPr lang="en-US" b="true" sz="2025" spc="95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22494" y="2202209"/>
            <a:ext cx="2252177" cy="199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 spc="79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G</a:t>
            </a:r>
          </a:p>
          <a:p>
            <a:pPr algn="l">
              <a:lnSpc>
                <a:spcPts val="2137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Chargement avec FXMLLoader de la scène principale, application des styles CSS, et configuration </a:t>
            </a:r>
          </a:p>
          <a:p>
            <a:pPr algn="l">
              <a:lnSpc>
                <a:spcPts val="23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de la fenêtre.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22494" y="2526059"/>
            <a:ext cx="1321432" cy="422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l’esIntitoenr fdaec 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03454" y="4781245"/>
            <a:ext cx="1545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b="true" sz="2025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43538" y="4793009"/>
            <a:ext cx="5091532" cy="72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Libération des ressources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À la fermeture, les ressources comme la connexion à la base de données sont proprement fermées pour éviter les fuites.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7010400"/>
          </a:xfrm>
          <a:custGeom>
            <a:avLst/>
            <a:gdLst/>
            <a:ahLst/>
            <a:cxnLst/>
            <a:rect r="r" b="b" t="t" l="l"/>
            <a:pathLst>
              <a:path h="7010400" w="11430000">
                <a:moveTo>
                  <a:pt x="0" y="0"/>
                </a:moveTo>
                <a:lnTo>
                  <a:pt x="11430000" y="0"/>
                </a:lnTo>
                <a:lnTo>
                  <a:pt x="11430000" y="7010400"/>
                </a:lnTo>
                <a:lnTo>
                  <a:pt x="0" y="701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1430000" cy="7010400"/>
            <a:chOff x="0" y="0"/>
            <a:chExt cx="11430000" cy="701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300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11430000">
                  <a:moveTo>
                    <a:pt x="0" y="7010400"/>
                  </a:moveTo>
                  <a:lnTo>
                    <a:pt x="11430000" y="70104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43750" y="0"/>
            <a:ext cx="4286250" cy="7010400"/>
          </a:xfrm>
          <a:custGeom>
            <a:avLst/>
            <a:gdLst/>
            <a:ahLst/>
            <a:cxnLst/>
            <a:rect r="r" b="b" t="t" l="l"/>
            <a:pathLst>
              <a:path h="7010400" w="4286250">
                <a:moveTo>
                  <a:pt x="0" y="0"/>
                </a:moveTo>
                <a:lnTo>
                  <a:pt x="4286250" y="0"/>
                </a:lnTo>
                <a:lnTo>
                  <a:pt x="4286250" y="7010400"/>
                </a:lnTo>
                <a:lnTo>
                  <a:pt x="0" y="7010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" t="0" r="-116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00085" y="1843088"/>
            <a:ext cx="428577" cy="342929"/>
            <a:chOff x="0" y="0"/>
            <a:chExt cx="428587" cy="342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397" y="0"/>
              <a:ext cx="431165" cy="343027"/>
            </a:xfrm>
            <a:custGeom>
              <a:avLst/>
              <a:gdLst/>
              <a:ahLst/>
              <a:cxnLst/>
              <a:rect r="r" b="b" t="t" l="l"/>
              <a:pathLst>
                <a:path h="343027" w="431165">
                  <a:moveTo>
                    <a:pt x="296037" y="21463"/>
                  </a:moveTo>
                  <a:cubicBezTo>
                    <a:pt x="298196" y="21463"/>
                    <a:pt x="300228" y="21844"/>
                    <a:pt x="302133" y="22733"/>
                  </a:cubicBezTo>
                  <a:cubicBezTo>
                    <a:pt x="304038" y="23622"/>
                    <a:pt x="305816" y="24638"/>
                    <a:pt x="307340" y="26162"/>
                  </a:cubicBezTo>
                  <a:cubicBezTo>
                    <a:pt x="308864" y="27686"/>
                    <a:pt x="310007" y="29464"/>
                    <a:pt x="310769" y="31369"/>
                  </a:cubicBezTo>
                  <a:cubicBezTo>
                    <a:pt x="311531" y="33274"/>
                    <a:pt x="312039" y="35433"/>
                    <a:pt x="312039" y="37465"/>
                  </a:cubicBezTo>
                  <a:cubicBezTo>
                    <a:pt x="312039" y="39497"/>
                    <a:pt x="311658" y="41656"/>
                    <a:pt x="310769" y="43561"/>
                  </a:cubicBezTo>
                  <a:cubicBezTo>
                    <a:pt x="309880" y="45466"/>
                    <a:pt x="308737" y="47244"/>
                    <a:pt x="307340" y="48768"/>
                  </a:cubicBezTo>
                  <a:cubicBezTo>
                    <a:pt x="305943" y="50292"/>
                    <a:pt x="304038" y="51435"/>
                    <a:pt x="302133" y="52197"/>
                  </a:cubicBezTo>
                  <a:cubicBezTo>
                    <a:pt x="300228" y="52959"/>
                    <a:pt x="298069" y="53467"/>
                    <a:pt x="296037" y="53467"/>
                  </a:cubicBezTo>
                  <a:cubicBezTo>
                    <a:pt x="294005" y="53467"/>
                    <a:pt x="291846" y="53086"/>
                    <a:pt x="289941" y="52197"/>
                  </a:cubicBezTo>
                  <a:cubicBezTo>
                    <a:pt x="288036" y="51308"/>
                    <a:pt x="286258" y="50292"/>
                    <a:pt x="284734" y="48768"/>
                  </a:cubicBezTo>
                  <a:cubicBezTo>
                    <a:pt x="283210" y="47244"/>
                    <a:pt x="282067" y="45466"/>
                    <a:pt x="281305" y="43561"/>
                  </a:cubicBezTo>
                  <a:cubicBezTo>
                    <a:pt x="280543" y="41656"/>
                    <a:pt x="280035" y="39497"/>
                    <a:pt x="280035" y="37465"/>
                  </a:cubicBezTo>
                  <a:cubicBezTo>
                    <a:pt x="280035" y="35433"/>
                    <a:pt x="280416" y="33274"/>
                    <a:pt x="281305" y="31369"/>
                  </a:cubicBezTo>
                  <a:cubicBezTo>
                    <a:pt x="282194" y="29464"/>
                    <a:pt x="283337" y="27686"/>
                    <a:pt x="284734" y="26162"/>
                  </a:cubicBezTo>
                  <a:cubicBezTo>
                    <a:pt x="286131" y="24638"/>
                    <a:pt x="288036" y="23495"/>
                    <a:pt x="289941" y="22733"/>
                  </a:cubicBezTo>
                  <a:cubicBezTo>
                    <a:pt x="291846" y="21971"/>
                    <a:pt x="294005" y="21463"/>
                    <a:pt x="296037" y="21463"/>
                  </a:cubicBezTo>
                  <a:close/>
                  <a:moveTo>
                    <a:pt x="296037" y="0"/>
                  </a:moveTo>
                  <a:cubicBezTo>
                    <a:pt x="291084" y="0"/>
                    <a:pt x="286258" y="889"/>
                    <a:pt x="281686" y="2921"/>
                  </a:cubicBezTo>
                  <a:cubicBezTo>
                    <a:pt x="277114" y="4953"/>
                    <a:pt x="273050" y="7493"/>
                    <a:pt x="269494" y="11049"/>
                  </a:cubicBezTo>
                  <a:cubicBezTo>
                    <a:pt x="265938" y="14605"/>
                    <a:pt x="263271" y="18669"/>
                    <a:pt x="261366" y="23241"/>
                  </a:cubicBezTo>
                  <a:cubicBezTo>
                    <a:pt x="259461" y="27813"/>
                    <a:pt x="258572" y="32639"/>
                    <a:pt x="258572" y="37592"/>
                  </a:cubicBezTo>
                  <a:cubicBezTo>
                    <a:pt x="258572" y="42545"/>
                    <a:pt x="259588" y="47371"/>
                    <a:pt x="261366" y="51943"/>
                  </a:cubicBezTo>
                  <a:cubicBezTo>
                    <a:pt x="263144" y="56515"/>
                    <a:pt x="265938" y="60579"/>
                    <a:pt x="269494" y="64135"/>
                  </a:cubicBezTo>
                  <a:cubicBezTo>
                    <a:pt x="273050" y="67691"/>
                    <a:pt x="277114" y="70358"/>
                    <a:pt x="281686" y="72263"/>
                  </a:cubicBezTo>
                  <a:cubicBezTo>
                    <a:pt x="286258" y="74168"/>
                    <a:pt x="291084" y="75184"/>
                    <a:pt x="296037" y="75184"/>
                  </a:cubicBezTo>
                  <a:cubicBezTo>
                    <a:pt x="300990" y="75184"/>
                    <a:pt x="305816" y="74168"/>
                    <a:pt x="310388" y="72263"/>
                  </a:cubicBezTo>
                  <a:cubicBezTo>
                    <a:pt x="314960" y="70358"/>
                    <a:pt x="319024" y="67691"/>
                    <a:pt x="322580" y="64135"/>
                  </a:cubicBezTo>
                  <a:cubicBezTo>
                    <a:pt x="326136" y="60579"/>
                    <a:pt x="328803" y="56515"/>
                    <a:pt x="330708" y="51943"/>
                  </a:cubicBezTo>
                  <a:cubicBezTo>
                    <a:pt x="332613" y="47371"/>
                    <a:pt x="333502" y="42545"/>
                    <a:pt x="333502" y="37592"/>
                  </a:cubicBezTo>
                  <a:cubicBezTo>
                    <a:pt x="333502" y="32639"/>
                    <a:pt x="332486" y="27813"/>
                    <a:pt x="330708" y="23241"/>
                  </a:cubicBezTo>
                  <a:cubicBezTo>
                    <a:pt x="328930" y="18669"/>
                    <a:pt x="326136" y="14605"/>
                    <a:pt x="322580" y="11049"/>
                  </a:cubicBezTo>
                  <a:cubicBezTo>
                    <a:pt x="319024" y="7493"/>
                    <a:pt x="314960" y="4826"/>
                    <a:pt x="310388" y="2921"/>
                  </a:cubicBezTo>
                  <a:cubicBezTo>
                    <a:pt x="305816" y="1016"/>
                    <a:pt x="300990" y="0"/>
                    <a:pt x="296037" y="0"/>
                  </a:cubicBezTo>
                  <a:close/>
                  <a:moveTo>
                    <a:pt x="172847" y="128524"/>
                  </a:moveTo>
                  <a:lnTo>
                    <a:pt x="172847" y="171450"/>
                  </a:lnTo>
                  <a:lnTo>
                    <a:pt x="129921" y="171450"/>
                  </a:lnTo>
                  <a:lnTo>
                    <a:pt x="129921" y="128524"/>
                  </a:lnTo>
                  <a:close/>
                  <a:moveTo>
                    <a:pt x="124587" y="107188"/>
                  </a:moveTo>
                  <a:cubicBezTo>
                    <a:pt x="115697" y="107188"/>
                    <a:pt x="108585" y="114300"/>
                    <a:pt x="108585" y="123190"/>
                  </a:cubicBezTo>
                  <a:lnTo>
                    <a:pt x="108585" y="176784"/>
                  </a:lnTo>
                  <a:cubicBezTo>
                    <a:pt x="108585" y="185674"/>
                    <a:pt x="115697" y="192913"/>
                    <a:pt x="124714" y="192913"/>
                  </a:cubicBezTo>
                  <a:lnTo>
                    <a:pt x="178308" y="192913"/>
                  </a:lnTo>
                  <a:cubicBezTo>
                    <a:pt x="187198" y="192913"/>
                    <a:pt x="194437" y="185801"/>
                    <a:pt x="194437" y="176784"/>
                  </a:cubicBezTo>
                  <a:lnTo>
                    <a:pt x="194437" y="123190"/>
                  </a:lnTo>
                  <a:cubicBezTo>
                    <a:pt x="194437" y="114300"/>
                    <a:pt x="187325" y="107061"/>
                    <a:pt x="178308" y="107061"/>
                  </a:cubicBezTo>
                  <a:close/>
                  <a:moveTo>
                    <a:pt x="319024" y="107315"/>
                  </a:moveTo>
                  <a:cubicBezTo>
                    <a:pt x="320675" y="107315"/>
                    <a:pt x="322326" y="107442"/>
                    <a:pt x="324104" y="107569"/>
                  </a:cubicBezTo>
                  <a:lnTo>
                    <a:pt x="345948" y="177546"/>
                  </a:lnTo>
                  <a:lnTo>
                    <a:pt x="345821" y="177419"/>
                  </a:lnTo>
                  <a:cubicBezTo>
                    <a:pt x="347091" y="181483"/>
                    <a:pt x="345821" y="185928"/>
                    <a:pt x="342646" y="188722"/>
                  </a:cubicBezTo>
                  <a:lnTo>
                    <a:pt x="321945" y="206629"/>
                  </a:lnTo>
                  <a:lnTo>
                    <a:pt x="291846" y="119634"/>
                  </a:lnTo>
                  <a:cubicBezTo>
                    <a:pt x="298577" y="111887"/>
                    <a:pt x="308356" y="107315"/>
                    <a:pt x="319024" y="107315"/>
                  </a:cubicBezTo>
                  <a:close/>
                  <a:moveTo>
                    <a:pt x="162179" y="0"/>
                  </a:moveTo>
                  <a:cubicBezTo>
                    <a:pt x="159639" y="0"/>
                    <a:pt x="157226" y="889"/>
                    <a:pt x="155194" y="2540"/>
                  </a:cubicBezTo>
                  <a:lnTo>
                    <a:pt x="5080" y="131191"/>
                  </a:lnTo>
                  <a:cubicBezTo>
                    <a:pt x="635" y="135128"/>
                    <a:pt x="0" y="141859"/>
                    <a:pt x="3937" y="146304"/>
                  </a:cubicBezTo>
                  <a:cubicBezTo>
                    <a:pt x="6096" y="148717"/>
                    <a:pt x="9017" y="149987"/>
                    <a:pt x="12065" y="149987"/>
                  </a:cubicBezTo>
                  <a:cubicBezTo>
                    <a:pt x="14478" y="149987"/>
                    <a:pt x="17018" y="149098"/>
                    <a:pt x="19050" y="147447"/>
                  </a:cubicBezTo>
                  <a:lnTo>
                    <a:pt x="44196" y="125857"/>
                  </a:lnTo>
                  <a:lnTo>
                    <a:pt x="44196" y="235712"/>
                  </a:lnTo>
                  <a:cubicBezTo>
                    <a:pt x="44196" y="259334"/>
                    <a:pt x="63373" y="278638"/>
                    <a:pt x="87122" y="278638"/>
                  </a:cubicBezTo>
                  <a:lnTo>
                    <a:pt x="234823" y="278638"/>
                  </a:lnTo>
                  <a:lnTo>
                    <a:pt x="240919" y="257175"/>
                  </a:lnTo>
                  <a:lnTo>
                    <a:pt x="87122" y="257175"/>
                  </a:lnTo>
                  <a:cubicBezTo>
                    <a:pt x="75311" y="257175"/>
                    <a:pt x="65659" y="247650"/>
                    <a:pt x="65659" y="235712"/>
                  </a:cubicBezTo>
                  <a:lnTo>
                    <a:pt x="65659" y="107442"/>
                  </a:lnTo>
                  <a:lnTo>
                    <a:pt x="162052" y="24765"/>
                  </a:lnTo>
                  <a:lnTo>
                    <a:pt x="247777" y="98298"/>
                  </a:lnTo>
                  <a:cubicBezTo>
                    <a:pt x="251714" y="92202"/>
                    <a:pt x="256159" y="86614"/>
                    <a:pt x="261493" y="81788"/>
                  </a:cubicBezTo>
                  <a:lnTo>
                    <a:pt x="169037" y="2540"/>
                  </a:lnTo>
                  <a:cubicBezTo>
                    <a:pt x="167005" y="889"/>
                    <a:pt x="164592" y="0"/>
                    <a:pt x="162052" y="0"/>
                  </a:cubicBezTo>
                  <a:close/>
                  <a:moveTo>
                    <a:pt x="319024" y="85852"/>
                  </a:moveTo>
                  <a:cubicBezTo>
                    <a:pt x="294259" y="85852"/>
                    <a:pt x="272288" y="101600"/>
                    <a:pt x="264541" y="125222"/>
                  </a:cubicBezTo>
                  <a:lnTo>
                    <a:pt x="253111" y="159639"/>
                  </a:lnTo>
                  <a:cubicBezTo>
                    <a:pt x="250825" y="166370"/>
                    <a:pt x="246380" y="172212"/>
                    <a:pt x="240411" y="176276"/>
                  </a:cubicBezTo>
                  <a:lnTo>
                    <a:pt x="220472" y="189484"/>
                  </a:lnTo>
                  <a:cubicBezTo>
                    <a:pt x="215519" y="192786"/>
                    <a:pt x="214249" y="199390"/>
                    <a:pt x="217551" y="204343"/>
                  </a:cubicBezTo>
                  <a:cubicBezTo>
                    <a:pt x="219583" y="207391"/>
                    <a:pt x="223012" y="209042"/>
                    <a:pt x="226441" y="209042"/>
                  </a:cubicBezTo>
                  <a:cubicBezTo>
                    <a:pt x="228473" y="209042"/>
                    <a:pt x="230632" y="208407"/>
                    <a:pt x="232410" y="207264"/>
                  </a:cubicBezTo>
                  <a:lnTo>
                    <a:pt x="252349" y="194056"/>
                  </a:lnTo>
                  <a:cubicBezTo>
                    <a:pt x="262255" y="187452"/>
                    <a:pt x="269748" y="177673"/>
                    <a:pt x="273431" y="166370"/>
                  </a:cubicBezTo>
                  <a:lnTo>
                    <a:pt x="279273" y="148717"/>
                  </a:lnTo>
                  <a:lnTo>
                    <a:pt x="304546" y="221742"/>
                  </a:lnTo>
                  <a:lnTo>
                    <a:pt x="275336" y="247015"/>
                  </a:lnTo>
                  <a:cubicBezTo>
                    <a:pt x="272161" y="249809"/>
                    <a:pt x="269875" y="253365"/>
                    <a:pt x="268732" y="257302"/>
                  </a:cubicBezTo>
                  <a:lnTo>
                    <a:pt x="248158" y="329184"/>
                  </a:lnTo>
                  <a:cubicBezTo>
                    <a:pt x="246507" y="334899"/>
                    <a:pt x="249809" y="340868"/>
                    <a:pt x="255524" y="342392"/>
                  </a:cubicBezTo>
                  <a:cubicBezTo>
                    <a:pt x="256540" y="342646"/>
                    <a:pt x="257429" y="342773"/>
                    <a:pt x="258445" y="342773"/>
                  </a:cubicBezTo>
                  <a:cubicBezTo>
                    <a:pt x="263144" y="342773"/>
                    <a:pt x="267462" y="339725"/>
                    <a:pt x="268732" y="335026"/>
                  </a:cubicBezTo>
                  <a:lnTo>
                    <a:pt x="289306" y="263144"/>
                  </a:lnTo>
                  <a:lnTo>
                    <a:pt x="356743" y="204724"/>
                  </a:lnTo>
                  <a:cubicBezTo>
                    <a:pt x="366395" y="196342"/>
                    <a:pt x="370205" y="183007"/>
                    <a:pt x="366395" y="170815"/>
                  </a:cubicBezTo>
                  <a:lnTo>
                    <a:pt x="348615" y="113919"/>
                  </a:lnTo>
                  <a:cubicBezTo>
                    <a:pt x="349504" y="114300"/>
                    <a:pt x="350393" y="114808"/>
                    <a:pt x="351282" y="115316"/>
                  </a:cubicBezTo>
                  <a:lnTo>
                    <a:pt x="351282" y="115443"/>
                  </a:lnTo>
                  <a:lnTo>
                    <a:pt x="359791" y="120015"/>
                  </a:lnTo>
                  <a:cubicBezTo>
                    <a:pt x="378206" y="130048"/>
                    <a:pt x="391541" y="147320"/>
                    <a:pt x="396621" y="167767"/>
                  </a:cubicBezTo>
                  <a:lnTo>
                    <a:pt x="398272" y="174244"/>
                  </a:lnTo>
                  <a:cubicBezTo>
                    <a:pt x="399415" y="179070"/>
                    <a:pt x="403860" y="182372"/>
                    <a:pt x="408559" y="182372"/>
                  </a:cubicBezTo>
                  <a:cubicBezTo>
                    <a:pt x="409448" y="182372"/>
                    <a:pt x="410337" y="182245"/>
                    <a:pt x="411226" y="181991"/>
                  </a:cubicBezTo>
                  <a:cubicBezTo>
                    <a:pt x="416941" y="180467"/>
                    <a:pt x="420497" y="174752"/>
                    <a:pt x="418973" y="169037"/>
                  </a:cubicBezTo>
                  <a:lnTo>
                    <a:pt x="417322" y="162687"/>
                  </a:lnTo>
                  <a:cubicBezTo>
                    <a:pt x="410718" y="136525"/>
                    <a:pt x="393573" y="114300"/>
                    <a:pt x="369951" y="101346"/>
                  </a:cubicBezTo>
                  <a:lnTo>
                    <a:pt x="361442" y="96774"/>
                  </a:lnTo>
                  <a:cubicBezTo>
                    <a:pt x="348488" y="89662"/>
                    <a:pt x="333883" y="85979"/>
                    <a:pt x="319024" y="85979"/>
                  </a:cubicBezTo>
                  <a:close/>
                  <a:moveTo>
                    <a:pt x="354965" y="235839"/>
                  </a:moveTo>
                  <a:cubicBezTo>
                    <a:pt x="353314" y="235839"/>
                    <a:pt x="351790" y="236220"/>
                    <a:pt x="350266" y="236982"/>
                  </a:cubicBezTo>
                  <a:lnTo>
                    <a:pt x="350266" y="236982"/>
                  </a:lnTo>
                  <a:cubicBezTo>
                    <a:pt x="344932" y="239649"/>
                    <a:pt x="342773" y="246126"/>
                    <a:pt x="345440" y="251333"/>
                  </a:cubicBezTo>
                  <a:lnTo>
                    <a:pt x="366014" y="292608"/>
                  </a:lnTo>
                  <a:cubicBezTo>
                    <a:pt x="367030" y="294640"/>
                    <a:pt x="368427" y="296545"/>
                    <a:pt x="370078" y="298196"/>
                  </a:cubicBezTo>
                  <a:lnTo>
                    <a:pt x="411734" y="339852"/>
                  </a:lnTo>
                  <a:cubicBezTo>
                    <a:pt x="413766" y="341884"/>
                    <a:pt x="416560" y="343027"/>
                    <a:pt x="419354" y="343027"/>
                  </a:cubicBezTo>
                  <a:cubicBezTo>
                    <a:pt x="422148" y="343027"/>
                    <a:pt x="424815" y="342011"/>
                    <a:pt x="426974" y="339852"/>
                  </a:cubicBezTo>
                  <a:cubicBezTo>
                    <a:pt x="431165" y="335661"/>
                    <a:pt x="431165" y="328930"/>
                    <a:pt x="426974" y="324739"/>
                  </a:cubicBezTo>
                  <a:lnTo>
                    <a:pt x="385318" y="283083"/>
                  </a:lnTo>
                  <a:lnTo>
                    <a:pt x="364744" y="241808"/>
                  </a:lnTo>
                  <a:cubicBezTo>
                    <a:pt x="362839" y="237998"/>
                    <a:pt x="359029" y="235839"/>
                    <a:pt x="355092" y="235839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26869" y="4476750"/>
            <a:ext cx="375047" cy="428625"/>
            <a:chOff x="0" y="0"/>
            <a:chExt cx="375044" cy="4286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5158" cy="428625"/>
            </a:xfrm>
            <a:custGeom>
              <a:avLst/>
              <a:gdLst/>
              <a:ahLst/>
              <a:cxnLst/>
              <a:rect r="r" b="b" t="t" l="l"/>
              <a:pathLst>
                <a:path h="428625" w="375158">
                  <a:moveTo>
                    <a:pt x="321437" y="321437"/>
                  </a:moveTo>
                  <a:cubicBezTo>
                    <a:pt x="336296" y="321437"/>
                    <a:pt x="348234" y="309499"/>
                    <a:pt x="348234" y="294640"/>
                  </a:cubicBezTo>
                  <a:lnTo>
                    <a:pt x="348234" y="121158"/>
                  </a:lnTo>
                  <a:cubicBezTo>
                    <a:pt x="348234" y="120904"/>
                    <a:pt x="348234" y="120777"/>
                    <a:pt x="348234" y="120523"/>
                  </a:cubicBezTo>
                  <a:lnTo>
                    <a:pt x="281305" y="120523"/>
                  </a:lnTo>
                  <a:cubicBezTo>
                    <a:pt x="266446" y="120523"/>
                    <a:pt x="254508" y="108585"/>
                    <a:pt x="254508" y="93726"/>
                  </a:cubicBezTo>
                  <a:lnTo>
                    <a:pt x="254508" y="26797"/>
                  </a:lnTo>
                  <a:lnTo>
                    <a:pt x="133985" y="26797"/>
                  </a:lnTo>
                  <a:cubicBezTo>
                    <a:pt x="119126" y="26797"/>
                    <a:pt x="107188" y="38735"/>
                    <a:pt x="107188" y="53594"/>
                  </a:cubicBezTo>
                  <a:lnTo>
                    <a:pt x="107188" y="294640"/>
                  </a:lnTo>
                  <a:cubicBezTo>
                    <a:pt x="107188" y="309499"/>
                    <a:pt x="119126" y="321437"/>
                    <a:pt x="133985" y="321437"/>
                  </a:cubicBezTo>
                  <a:lnTo>
                    <a:pt x="321437" y="321437"/>
                  </a:lnTo>
                  <a:close/>
                  <a:moveTo>
                    <a:pt x="326517" y="93726"/>
                  </a:moveTo>
                  <a:lnTo>
                    <a:pt x="281305" y="48133"/>
                  </a:lnTo>
                  <a:lnTo>
                    <a:pt x="281305" y="93726"/>
                  </a:lnTo>
                  <a:lnTo>
                    <a:pt x="326517" y="93726"/>
                  </a:lnTo>
                  <a:close/>
                  <a:moveTo>
                    <a:pt x="80391" y="53594"/>
                  </a:moveTo>
                  <a:cubicBezTo>
                    <a:pt x="80391" y="24003"/>
                    <a:pt x="104394" y="0"/>
                    <a:pt x="133985" y="0"/>
                  </a:cubicBezTo>
                  <a:lnTo>
                    <a:pt x="254508" y="0"/>
                  </a:lnTo>
                  <a:cubicBezTo>
                    <a:pt x="265176" y="0"/>
                    <a:pt x="275463" y="4318"/>
                    <a:pt x="283083" y="11938"/>
                  </a:cubicBezTo>
                  <a:lnTo>
                    <a:pt x="363474" y="92964"/>
                  </a:lnTo>
                  <a:cubicBezTo>
                    <a:pt x="370967" y="100457"/>
                    <a:pt x="375158" y="110617"/>
                    <a:pt x="375158" y="121285"/>
                  </a:cubicBezTo>
                  <a:lnTo>
                    <a:pt x="375158" y="294640"/>
                  </a:lnTo>
                  <a:cubicBezTo>
                    <a:pt x="375158" y="324231"/>
                    <a:pt x="351155" y="348234"/>
                    <a:pt x="321564" y="348234"/>
                  </a:cubicBezTo>
                  <a:lnTo>
                    <a:pt x="133985" y="348234"/>
                  </a:lnTo>
                  <a:cubicBezTo>
                    <a:pt x="104394" y="348234"/>
                    <a:pt x="80391" y="324231"/>
                    <a:pt x="80391" y="294640"/>
                  </a:cubicBezTo>
                  <a:lnTo>
                    <a:pt x="80391" y="53594"/>
                  </a:lnTo>
                  <a:close/>
                  <a:moveTo>
                    <a:pt x="13335" y="80391"/>
                  </a:moveTo>
                  <a:cubicBezTo>
                    <a:pt x="20701" y="80391"/>
                    <a:pt x="26670" y="86360"/>
                    <a:pt x="26670" y="93726"/>
                  </a:cubicBezTo>
                  <a:lnTo>
                    <a:pt x="26670" y="321437"/>
                  </a:lnTo>
                  <a:cubicBezTo>
                    <a:pt x="26670" y="365760"/>
                    <a:pt x="62611" y="401828"/>
                    <a:pt x="107061" y="401828"/>
                  </a:cubicBezTo>
                  <a:lnTo>
                    <a:pt x="281305" y="401828"/>
                  </a:lnTo>
                  <a:cubicBezTo>
                    <a:pt x="288671" y="401828"/>
                    <a:pt x="294640" y="407797"/>
                    <a:pt x="294640" y="415163"/>
                  </a:cubicBezTo>
                  <a:cubicBezTo>
                    <a:pt x="294640" y="422529"/>
                    <a:pt x="288671" y="428625"/>
                    <a:pt x="281305" y="428625"/>
                  </a:cubicBezTo>
                  <a:lnTo>
                    <a:pt x="107188" y="428625"/>
                  </a:lnTo>
                  <a:cubicBezTo>
                    <a:pt x="48006" y="428625"/>
                    <a:pt x="0" y="380619"/>
                    <a:pt x="0" y="321437"/>
                  </a:cubicBezTo>
                  <a:lnTo>
                    <a:pt x="0" y="93726"/>
                  </a:lnTo>
                  <a:cubicBezTo>
                    <a:pt x="0" y="86360"/>
                    <a:pt x="5969" y="80391"/>
                    <a:pt x="13335" y="80391"/>
                  </a:cubicBezTo>
                  <a:close/>
                  <a:moveTo>
                    <a:pt x="218694" y="133985"/>
                  </a:moveTo>
                  <a:lnTo>
                    <a:pt x="236474" y="133985"/>
                  </a:lnTo>
                  <a:cubicBezTo>
                    <a:pt x="251333" y="133985"/>
                    <a:pt x="263271" y="145923"/>
                    <a:pt x="263271" y="160782"/>
                  </a:cubicBezTo>
                  <a:lnTo>
                    <a:pt x="263271" y="178562"/>
                  </a:lnTo>
                  <a:lnTo>
                    <a:pt x="281178" y="178562"/>
                  </a:lnTo>
                  <a:cubicBezTo>
                    <a:pt x="296037" y="178562"/>
                    <a:pt x="307975" y="190500"/>
                    <a:pt x="307975" y="205359"/>
                  </a:cubicBezTo>
                  <a:lnTo>
                    <a:pt x="307975" y="223139"/>
                  </a:lnTo>
                  <a:cubicBezTo>
                    <a:pt x="307975" y="237998"/>
                    <a:pt x="296037" y="249936"/>
                    <a:pt x="281178" y="249936"/>
                  </a:cubicBezTo>
                  <a:lnTo>
                    <a:pt x="263398" y="249936"/>
                  </a:lnTo>
                  <a:lnTo>
                    <a:pt x="263398" y="267843"/>
                  </a:lnTo>
                  <a:cubicBezTo>
                    <a:pt x="263398" y="282702"/>
                    <a:pt x="251460" y="294640"/>
                    <a:pt x="236601" y="294640"/>
                  </a:cubicBezTo>
                  <a:lnTo>
                    <a:pt x="218694" y="294640"/>
                  </a:lnTo>
                  <a:cubicBezTo>
                    <a:pt x="203835" y="294640"/>
                    <a:pt x="191897" y="282702"/>
                    <a:pt x="191897" y="267843"/>
                  </a:cubicBezTo>
                  <a:lnTo>
                    <a:pt x="191897" y="250063"/>
                  </a:lnTo>
                  <a:lnTo>
                    <a:pt x="174117" y="250063"/>
                  </a:lnTo>
                  <a:cubicBezTo>
                    <a:pt x="159258" y="250063"/>
                    <a:pt x="147320" y="238125"/>
                    <a:pt x="147320" y="223266"/>
                  </a:cubicBezTo>
                  <a:lnTo>
                    <a:pt x="147320" y="205359"/>
                  </a:lnTo>
                  <a:cubicBezTo>
                    <a:pt x="147320" y="190500"/>
                    <a:pt x="159258" y="178562"/>
                    <a:pt x="174117" y="178562"/>
                  </a:cubicBezTo>
                  <a:lnTo>
                    <a:pt x="191897" y="178562"/>
                  </a:lnTo>
                  <a:lnTo>
                    <a:pt x="191897" y="160782"/>
                  </a:lnTo>
                  <a:cubicBezTo>
                    <a:pt x="191897" y="145923"/>
                    <a:pt x="203835" y="133985"/>
                    <a:pt x="218694" y="133985"/>
                  </a:cubicBezTo>
                  <a:close/>
                  <a:moveTo>
                    <a:pt x="218694" y="160782"/>
                  </a:moveTo>
                  <a:lnTo>
                    <a:pt x="218694" y="192024"/>
                  </a:lnTo>
                  <a:cubicBezTo>
                    <a:pt x="218694" y="195580"/>
                    <a:pt x="217297" y="199009"/>
                    <a:pt x="214757" y="201422"/>
                  </a:cubicBezTo>
                  <a:cubicBezTo>
                    <a:pt x="212217" y="203835"/>
                    <a:pt x="208788" y="205359"/>
                    <a:pt x="205359" y="205359"/>
                  </a:cubicBezTo>
                  <a:lnTo>
                    <a:pt x="174117" y="205359"/>
                  </a:lnTo>
                  <a:lnTo>
                    <a:pt x="174117" y="223139"/>
                  </a:lnTo>
                  <a:lnTo>
                    <a:pt x="205359" y="223139"/>
                  </a:lnTo>
                  <a:cubicBezTo>
                    <a:pt x="212725" y="223139"/>
                    <a:pt x="218694" y="229108"/>
                    <a:pt x="218694" y="236601"/>
                  </a:cubicBezTo>
                  <a:lnTo>
                    <a:pt x="218694" y="267843"/>
                  </a:lnTo>
                  <a:lnTo>
                    <a:pt x="236474" y="267843"/>
                  </a:lnTo>
                  <a:lnTo>
                    <a:pt x="236474" y="236601"/>
                  </a:lnTo>
                  <a:cubicBezTo>
                    <a:pt x="236474" y="229235"/>
                    <a:pt x="242443" y="223266"/>
                    <a:pt x="249809" y="223266"/>
                  </a:cubicBezTo>
                  <a:lnTo>
                    <a:pt x="281051" y="223266"/>
                  </a:lnTo>
                  <a:lnTo>
                    <a:pt x="281051" y="205359"/>
                  </a:lnTo>
                  <a:lnTo>
                    <a:pt x="250063" y="205359"/>
                  </a:lnTo>
                  <a:cubicBezTo>
                    <a:pt x="242697" y="205359"/>
                    <a:pt x="236728" y="199263"/>
                    <a:pt x="236728" y="192024"/>
                  </a:cubicBezTo>
                  <a:lnTo>
                    <a:pt x="236728" y="160782"/>
                  </a:lnTo>
                  <a:lnTo>
                    <a:pt x="218694" y="160782"/>
                  </a:lnTo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684259" y="1800225"/>
            <a:ext cx="375056" cy="428625"/>
            <a:chOff x="0" y="0"/>
            <a:chExt cx="375056" cy="4286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4904" cy="428625"/>
            </a:xfrm>
            <a:custGeom>
              <a:avLst/>
              <a:gdLst/>
              <a:ahLst/>
              <a:cxnLst/>
              <a:rect r="r" b="b" t="t" l="l"/>
              <a:pathLst>
                <a:path h="428625" w="374904">
                  <a:moveTo>
                    <a:pt x="267843" y="107188"/>
                  </a:moveTo>
                  <a:cubicBezTo>
                    <a:pt x="267843" y="101854"/>
                    <a:pt x="267335" y="96647"/>
                    <a:pt x="266319" y="91567"/>
                  </a:cubicBezTo>
                  <a:cubicBezTo>
                    <a:pt x="265303" y="86487"/>
                    <a:pt x="263779" y="81407"/>
                    <a:pt x="261747" y="76454"/>
                  </a:cubicBezTo>
                  <a:cubicBezTo>
                    <a:pt x="259715" y="71501"/>
                    <a:pt x="257302" y="66929"/>
                    <a:pt x="254381" y="62611"/>
                  </a:cubicBezTo>
                  <a:cubicBezTo>
                    <a:pt x="251460" y="58293"/>
                    <a:pt x="248158" y="54102"/>
                    <a:pt x="244348" y="50419"/>
                  </a:cubicBezTo>
                  <a:cubicBezTo>
                    <a:pt x="240538" y="46736"/>
                    <a:pt x="236601" y="43307"/>
                    <a:pt x="232156" y="40386"/>
                  </a:cubicBezTo>
                  <a:cubicBezTo>
                    <a:pt x="227711" y="37465"/>
                    <a:pt x="223139" y="34925"/>
                    <a:pt x="218313" y="32893"/>
                  </a:cubicBezTo>
                  <a:cubicBezTo>
                    <a:pt x="213487" y="30861"/>
                    <a:pt x="208407" y="29337"/>
                    <a:pt x="203200" y="28321"/>
                  </a:cubicBezTo>
                  <a:cubicBezTo>
                    <a:pt x="197993" y="27305"/>
                    <a:pt x="192786" y="26797"/>
                    <a:pt x="187579" y="26797"/>
                  </a:cubicBezTo>
                  <a:cubicBezTo>
                    <a:pt x="182372" y="26797"/>
                    <a:pt x="177038" y="27305"/>
                    <a:pt x="171958" y="28321"/>
                  </a:cubicBezTo>
                  <a:cubicBezTo>
                    <a:pt x="166878" y="29337"/>
                    <a:pt x="161798" y="30861"/>
                    <a:pt x="156845" y="32893"/>
                  </a:cubicBezTo>
                  <a:cubicBezTo>
                    <a:pt x="151892" y="34925"/>
                    <a:pt x="147320" y="37338"/>
                    <a:pt x="143002" y="40386"/>
                  </a:cubicBezTo>
                  <a:cubicBezTo>
                    <a:pt x="138684" y="43434"/>
                    <a:pt x="134493" y="46609"/>
                    <a:pt x="130810" y="50419"/>
                  </a:cubicBezTo>
                  <a:cubicBezTo>
                    <a:pt x="127127" y="54229"/>
                    <a:pt x="123698" y="58166"/>
                    <a:pt x="120777" y="62611"/>
                  </a:cubicBezTo>
                  <a:cubicBezTo>
                    <a:pt x="117856" y="67056"/>
                    <a:pt x="115316" y="71628"/>
                    <a:pt x="113411" y="76454"/>
                  </a:cubicBezTo>
                  <a:cubicBezTo>
                    <a:pt x="111506" y="81280"/>
                    <a:pt x="109855" y="86360"/>
                    <a:pt x="108839" y="91567"/>
                  </a:cubicBezTo>
                  <a:cubicBezTo>
                    <a:pt x="107823" y="96774"/>
                    <a:pt x="107315" y="101981"/>
                    <a:pt x="107315" y="107188"/>
                  </a:cubicBezTo>
                  <a:cubicBezTo>
                    <a:pt x="107315" y="112395"/>
                    <a:pt x="107823" y="117729"/>
                    <a:pt x="108839" y="122809"/>
                  </a:cubicBezTo>
                  <a:cubicBezTo>
                    <a:pt x="109855" y="127889"/>
                    <a:pt x="111379" y="132969"/>
                    <a:pt x="113411" y="137922"/>
                  </a:cubicBezTo>
                  <a:cubicBezTo>
                    <a:pt x="115443" y="142875"/>
                    <a:pt x="117856" y="147447"/>
                    <a:pt x="120777" y="151765"/>
                  </a:cubicBezTo>
                  <a:cubicBezTo>
                    <a:pt x="123698" y="156083"/>
                    <a:pt x="127000" y="160147"/>
                    <a:pt x="130810" y="163957"/>
                  </a:cubicBezTo>
                  <a:cubicBezTo>
                    <a:pt x="134620" y="167767"/>
                    <a:pt x="138557" y="171069"/>
                    <a:pt x="143002" y="173990"/>
                  </a:cubicBezTo>
                  <a:cubicBezTo>
                    <a:pt x="147447" y="176911"/>
                    <a:pt x="152019" y="179451"/>
                    <a:pt x="156845" y="181356"/>
                  </a:cubicBezTo>
                  <a:cubicBezTo>
                    <a:pt x="161671" y="183261"/>
                    <a:pt x="166751" y="184912"/>
                    <a:pt x="171958" y="185928"/>
                  </a:cubicBezTo>
                  <a:cubicBezTo>
                    <a:pt x="177165" y="186944"/>
                    <a:pt x="182372" y="187452"/>
                    <a:pt x="187706" y="187452"/>
                  </a:cubicBezTo>
                  <a:cubicBezTo>
                    <a:pt x="193040" y="187452"/>
                    <a:pt x="198247" y="186944"/>
                    <a:pt x="203327" y="185928"/>
                  </a:cubicBezTo>
                  <a:cubicBezTo>
                    <a:pt x="208407" y="184912"/>
                    <a:pt x="213487" y="183388"/>
                    <a:pt x="218440" y="181356"/>
                  </a:cubicBezTo>
                  <a:cubicBezTo>
                    <a:pt x="223393" y="179324"/>
                    <a:pt x="227965" y="176911"/>
                    <a:pt x="232283" y="173990"/>
                  </a:cubicBezTo>
                  <a:cubicBezTo>
                    <a:pt x="236601" y="171069"/>
                    <a:pt x="240792" y="167767"/>
                    <a:pt x="244475" y="163957"/>
                  </a:cubicBezTo>
                  <a:cubicBezTo>
                    <a:pt x="248158" y="160147"/>
                    <a:pt x="251587" y="156210"/>
                    <a:pt x="254508" y="151765"/>
                  </a:cubicBezTo>
                  <a:cubicBezTo>
                    <a:pt x="257429" y="147320"/>
                    <a:pt x="259969" y="142748"/>
                    <a:pt x="261874" y="137922"/>
                  </a:cubicBezTo>
                  <a:cubicBezTo>
                    <a:pt x="263779" y="133096"/>
                    <a:pt x="265430" y="128016"/>
                    <a:pt x="266446" y="122809"/>
                  </a:cubicBezTo>
                  <a:cubicBezTo>
                    <a:pt x="267462" y="117602"/>
                    <a:pt x="267970" y="112395"/>
                    <a:pt x="267970" y="107188"/>
                  </a:cubicBezTo>
                  <a:close/>
                  <a:moveTo>
                    <a:pt x="80264" y="107188"/>
                  </a:moveTo>
                  <a:cubicBezTo>
                    <a:pt x="80264" y="100203"/>
                    <a:pt x="80899" y="93218"/>
                    <a:pt x="82296" y="86233"/>
                  </a:cubicBezTo>
                  <a:cubicBezTo>
                    <a:pt x="83693" y="79248"/>
                    <a:pt x="85725" y="72644"/>
                    <a:pt x="88392" y="66167"/>
                  </a:cubicBezTo>
                  <a:cubicBezTo>
                    <a:pt x="91059" y="59690"/>
                    <a:pt x="94361" y="53467"/>
                    <a:pt x="98298" y="47625"/>
                  </a:cubicBezTo>
                  <a:cubicBezTo>
                    <a:pt x="102235" y="41783"/>
                    <a:pt x="106680" y="36322"/>
                    <a:pt x="111633" y="31369"/>
                  </a:cubicBezTo>
                  <a:cubicBezTo>
                    <a:pt x="116586" y="26416"/>
                    <a:pt x="122047" y="21971"/>
                    <a:pt x="127889" y="18034"/>
                  </a:cubicBezTo>
                  <a:cubicBezTo>
                    <a:pt x="133731" y="14097"/>
                    <a:pt x="139954" y="10795"/>
                    <a:pt x="146431" y="8128"/>
                  </a:cubicBezTo>
                  <a:cubicBezTo>
                    <a:pt x="152908" y="5461"/>
                    <a:pt x="159766" y="3429"/>
                    <a:pt x="166624" y="2032"/>
                  </a:cubicBezTo>
                  <a:cubicBezTo>
                    <a:pt x="173482" y="635"/>
                    <a:pt x="180467" y="0"/>
                    <a:pt x="187579" y="0"/>
                  </a:cubicBezTo>
                  <a:cubicBezTo>
                    <a:pt x="194691" y="0"/>
                    <a:pt x="201549" y="635"/>
                    <a:pt x="208534" y="2032"/>
                  </a:cubicBezTo>
                  <a:cubicBezTo>
                    <a:pt x="215519" y="3429"/>
                    <a:pt x="222123" y="5461"/>
                    <a:pt x="228600" y="8128"/>
                  </a:cubicBezTo>
                  <a:cubicBezTo>
                    <a:pt x="235077" y="10795"/>
                    <a:pt x="241300" y="14097"/>
                    <a:pt x="247142" y="18034"/>
                  </a:cubicBezTo>
                  <a:cubicBezTo>
                    <a:pt x="252984" y="21971"/>
                    <a:pt x="258445" y="26416"/>
                    <a:pt x="263398" y="31369"/>
                  </a:cubicBezTo>
                  <a:cubicBezTo>
                    <a:pt x="268351" y="36322"/>
                    <a:pt x="272796" y="41783"/>
                    <a:pt x="276733" y="47625"/>
                  </a:cubicBezTo>
                  <a:cubicBezTo>
                    <a:pt x="280670" y="53467"/>
                    <a:pt x="283972" y="59690"/>
                    <a:pt x="286639" y="66167"/>
                  </a:cubicBezTo>
                  <a:cubicBezTo>
                    <a:pt x="289306" y="72644"/>
                    <a:pt x="291338" y="79375"/>
                    <a:pt x="292735" y="86233"/>
                  </a:cubicBezTo>
                  <a:cubicBezTo>
                    <a:pt x="294132" y="93091"/>
                    <a:pt x="294767" y="100076"/>
                    <a:pt x="294767" y="107188"/>
                  </a:cubicBezTo>
                  <a:cubicBezTo>
                    <a:pt x="294767" y="114300"/>
                    <a:pt x="294132" y="121158"/>
                    <a:pt x="292735" y="128143"/>
                  </a:cubicBezTo>
                  <a:cubicBezTo>
                    <a:pt x="291338" y="135128"/>
                    <a:pt x="289306" y="141732"/>
                    <a:pt x="286639" y="148209"/>
                  </a:cubicBezTo>
                  <a:cubicBezTo>
                    <a:pt x="283972" y="154686"/>
                    <a:pt x="280670" y="160909"/>
                    <a:pt x="276733" y="166751"/>
                  </a:cubicBezTo>
                  <a:cubicBezTo>
                    <a:pt x="272796" y="172593"/>
                    <a:pt x="268351" y="178054"/>
                    <a:pt x="263398" y="183007"/>
                  </a:cubicBezTo>
                  <a:cubicBezTo>
                    <a:pt x="258445" y="187960"/>
                    <a:pt x="252984" y="192405"/>
                    <a:pt x="247142" y="196342"/>
                  </a:cubicBezTo>
                  <a:cubicBezTo>
                    <a:pt x="241300" y="200279"/>
                    <a:pt x="235077" y="203581"/>
                    <a:pt x="228600" y="206248"/>
                  </a:cubicBezTo>
                  <a:cubicBezTo>
                    <a:pt x="222123" y="208915"/>
                    <a:pt x="215392" y="210947"/>
                    <a:pt x="208534" y="212344"/>
                  </a:cubicBezTo>
                  <a:cubicBezTo>
                    <a:pt x="201676" y="213741"/>
                    <a:pt x="194691" y="214376"/>
                    <a:pt x="187579" y="214376"/>
                  </a:cubicBezTo>
                  <a:cubicBezTo>
                    <a:pt x="180467" y="214376"/>
                    <a:pt x="173609" y="213741"/>
                    <a:pt x="166624" y="212344"/>
                  </a:cubicBezTo>
                  <a:cubicBezTo>
                    <a:pt x="159639" y="210947"/>
                    <a:pt x="153035" y="208915"/>
                    <a:pt x="146558" y="206248"/>
                  </a:cubicBezTo>
                  <a:cubicBezTo>
                    <a:pt x="140081" y="203581"/>
                    <a:pt x="133858" y="200279"/>
                    <a:pt x="128016" y="196342"/>
                  </a:cubicBezTo>
                  <a:cubicBezTo>
                    <a:pt x="122174" y="192405"/>
                    <a:pt x="116713" y="187960"/>
                    <a:pt x="111760" y="183007"/>
                  </a:cubicBezTo>
                  <a:cubicBezTo>
                    <a:pt x="106807" y="178054"/>
                    <a:pt x="102362" y="172593"/>
                    <a:pt x="98425" y="166751"/>
                  </a:cubicBezTo>
                  <a:cubicBezTo>
                    <a:pt x="94488" y="160909"/>
                    <a:pt x="91186" y="154686"/>
                    <a:pt x="88519" y="148209"/>
                  </a:cubicBezTo>
                  <a:cubicBezTo>
                    <a:pt x="85852" y="141732"/>
                    <a:pt x="83820" y="135001"/>
                    <a:pt x="82423" y="128143"/>
                  </a:cubicBezTo>
                  <a:cubicBezTo>
                    <a:pt x="81026" y="121285"/>
                    <a:pt x="80391" y="114300"/>
                    <a:pt x="80391" y="107188"/>
                  </a:cubicBezTo>
                  <a:close/>
                  <a:moveTo>
                    <a:pt x="26797" y="401828"/>
                  </a:moveTo>
                  <a:lnTo>
                    <a:pt x="348234" y="401828"/>
                  </a:lnTo>
                  <a:cubicBezTo>
                    <a:pt x="347218" y="335153"/>
                    <a:pt x="292862" y="281305"/>
                    <a:pt x="225806" y="281305"/>
                  </a:cubicBezTo>
                  <a:lnTo>
                    <a:pt x="149225" y="281305"/>
                  </a:lnTo>
                  <a:cubicBezTo>
                    <a:pt x="82296" y="281305"/>
                    <a:pt x="27813" y="335153"/>
                    <a:pt x="26797" y="401828"/>
                  </a:cubicBezTo>
                  <a:close/>
                  <a:moveTo>
                    <a:pt x="0" y="403733"/>
                  </a:moveTo>
                  <a:cubicBezTo>
                    <a:pt x="0" y="321310"/>
                    <a:pt x="66802" y="254508"/>
                    <a:pt x="149225" y="254508"/>
                  </a:cubicBezTo>
                  <a:lnTo>
                    <a:pt x="225679" y="254508"/>
                  </a:lnTo>
                  <a:cubicBezTo>
                    <a:pt x="308102" y="254508"/>
                    <a:pt x="374904" y="321310"/>
                    <a:pt x="374904" y="403733"/>
                  </a:cubicBezTo>
                  <a:cubicBezTo>
                    <a:pt x="374904" y="417449"/>
                    <a:pt x="363728" y="428625"/>
                    <a:pt x="350012" y="428625"/>
                  </a:cubicBezTo>
                  <a:lnTo>
                    <a:pt x="24892" y="428625"/>
                  </a:lnTo>
                  <a:cubicBezTo>
                    <a:pt x="11176" y="428625"/>
                    <a:pt x="0" y="417449"/>
                    <a:pt x="0" y="403733"/>
                  </a:cubicBezTo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705398" y="1827000"/>
            <a:ext cx="428501" cy="375066"/>
            <a:chOff x="0" y="0"/>
            <a:chExt cx="428498" cy="3750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6096" y="0"/>
              <a:ext cx="440563" cy="375031"/>
            </a:xfrm>
            <a:custGeom>
              <a:avLst/>
              <a:gdLst/>
              <a:ahLst/>
              <a:cxnLst/>
              <a:rect r="r" b="b" t="t" l="l"/>
              <a:pathLst>
                <a:path h="375031" w="440563">
                  <a:moveTo>
                    <a:pt x="137414" y="26797"/>
                  </a:moveTo>
                  <a:cubicBezTo>
                    <a:pt x="140970" y="26797"/>
                    <a:pt x="145415" y="28067"/>
                    <a:pt x="150749" y="31750"/>
                  </a:cubicBezTo>
                  <a:cubicBezTo>
                    <a:pt x="158369" y="36957"/>
                    <a:pt x="165989" y="46482"/>
                    <a:pt x="170307" y="59436"/>
                  </a:cubicBezTo>
                  <a:cubicBezTo>
                    <a:pt x="174625" y="72390"/>
                    <a:pt x="174244" y="84455"/>
                    <a:pt x="171323" y="93091"/>
                  </a:cubicBezTo>
                  <a:cubicBezTo>
                    <a:pt x="168402" y="101727"/>
                    <a:pt x="163830" y="105283"/>
                    <a:pt x="160147" y="106553"/>
                  </a:cubicBezTo>
                  <a:cubicBezTo>
                    <a:pt x="159004" y="106934"/>
                    <a:pt x="157607" y="107188"/>
                    <a:pt x="156083" y="107188"/>
                  </a:cubicBezTo>
                  <a:cubicBezTo>
                    <a:pt x="152527" y="107188"/>
                    <a:pt x="148082" y="105918"/>
                    <a:pt x="142748" y="102235"/>
                  </a:cubicBezTo>
                  <a:cubicBezTo>
                    <a:pt x="135128" y="97028"/>
                    <a:pt x="127508" y="87503"/>
                    <a:pt x="123190" y="74549"/>
                  </a:cubicBezTo>
                  <a:cubicBezTo>
                    <a:pt x="118872" y="61595"/>
                    <a:pt x="119253" y="49530"/>
                    <a:pt x="122174" y="40894"/>
                  </a:cubicBezTo>
                  <a:cubicBezTo>
                    <a:pt x="125095" y="32258"/>
                    <a:pt x="129667" y="28702"/>
                    <a:pt x="133350" y="27432"/>
                  </a:cubicBezTo>
                  <a:cubicBezTo>
                    <a:pt x="134493" y="27051"/>
                    <a:pt x="135890" y="26797"/>
                    <a:pt x="137414" y="26797"/>
                  </a:cubicBezTo>
                  <a:close/>
                  <a:moveTo>
                    <a:pt x="296545" y="26797"/>
                  </a:moveTo>
                  <a:cubicBezTo>
                    <a:pt x="298069" y="26797"/>
                    <a:pt x="299466" y="27051"/>
                    <a:pt x="300609" y="27432"/>
                  </a:cubicBezTo>
                  <a:cubicBezTo>
                    <a:pt x="304292" y="28702"/>
                    <a:pt x="308864" y="32258"/>
                    <a:pt x="311785" y="40894"/>
                  </a:cubicBezTo>
                  <a:cubicBezTo>
                    <a:pt x="314706" y="49530"/>
                    <a:pt x="315087" y="61595"/>
                    <a:pt x="310769" y="74549"/>
                  </a:cubicBezTo>
                  <a:cubicBezTo>
                    <a:pt x="306451" y="87503"/>
                    <a:pt x="298831" y="97028"/>
                    <a:pt x="291211" y="102235"/>
                  </a:cubicBezTo>
                  <a:cubicBezTo>
                    <a:pt x="285877" y="105918"/>
                    <a:pt x="281432" y="107188"/>
                    <a:pt x="277876" y="107188"/>
                  </a:cubicBezTo>
                  <a:cubicBezTo>
                    <a:pt x="276352" y="107188"/>
                    <a:pt x="274955" y="106934"/>
                    <a:pt x="273812" y="106553"/>
                  </a:cubicBezTo>
                  <a:cubicBezTo>
                    <a:pt x="270129" y="105283"/>
                    <a:pt x="265557" y="101727"/>
                    <a:pt x="262636" y="93091"/>
                  </a:cubicBezTo>
                  <a:cubicBezTo>
                    <a:pt x="259715" y="84455"/>
                    <a:pt x="259334" y="72390"/>
                    <a:pt x="263652" y="59436"/>
                  </a:cubicBezTo>
                  <a:cubicBezTo>
                    <a:pt x="267970" y="46482"/>
                    <a:pt x="275590" y="36957"/>
                    <a:pt x="283210" y="31750"/>
                  </a:cubicBezTo>
                  <a:cubicBezTo>
                    <a:pt x="288544" y="28067"/>
                    <a:pt x="292989" y="26797"/>
                    <a:pt x="296545" y="26797"/>
                  </a:cubicBezTo>
                  <a:close/>
                  <a:moveTo>
                    <a:pt x="137287" y="0"/>
                  </a:moveTo>
                  <a:cubicBezTo>
                    <a:pt x="133096" y="0"/>
                    <a:pt x="129032" y="635"/>
                    <a:pt x="124968" y="1905"/>
                  </a:cubicBezTo>
                  <a:cubicBezTo>
                    <a:pt x="97917" y="10668"/>
                    <a:pt x="85725" y="47117"/>
                    <a:pt x="97663" y="82931"/>
                  </a:cubicBezTo>
                  <a:cubicBezTo>
                    <a:pt x="107823" y="113411"/>
                    <a:pt x="132207" y="133858"/>
                    <a:pt x="155956" y="133858"/>
                  </a:cubicBezTo>
                  <a:cubicBezTo>
                    <a:pt x="160147" y="133858"/>
                    <a:pt x="164338" y="133223"/>
                    <a:pt x="168402" y="131826"/>
                  </a:cubicBezTo>
                  <a:lnTo>
                    <a:pt x="168402" y="131953"/>
                  </a:lnTo>
                  <a:cubicBezTo>
                    <a:pt x="195453" y="123063"/>
                    <a:pt x="207645" y="86868"/>
                    <a:pt x="195707" y="50927"/>
                  </a:cubicBezTo>
                  <a:cubicBezTo>
                    <a:pt x="185420" y="20447"/>
                    <a:pt x="161036" y="0"/>
                    <a:pt x="137287" y="0"/>
                  </a:cubicBezTo>
                  <a:close/>
                  <a:moveTo>
                    <a:pt x="296545" y="0"/>
                  </a:moveTo>
                  <a:cubicBezTo>
                    <a:pt x="272796" y="0"/>
                    <a:pt x="248412" y="20447"/>
                    <a:pt x="238252" y="50927"/>
                  </a:cubicBezTo>
                  <a:cubicBezTo>
                    <a:pt x="226314" y="86868"/>
                    <a:pt x="238506" y="123063"/>
                    <a:pt x="265557" y="131953"/>
                  </a:cubicBezTo>
                  <a:cubicBezTo>
                    <a:pt x="269621" y="133223"/>
                    <a:pt x="273812" y="133985"/>
                    <a:pt x="278003" y="133985"/>
                  </a:cubicBezTo>
                  <a:cubicBezTo>
                    <a:pt x="301752" y="133985"/>
                    <a:pt x="326136" y="113538"/>
                    <a:pt x="336296" y="83058"/>
                  </a:cubicBezTo>
                  <a:cubicBezTo>
                    <a:pt x="348234" y="47117"/>
                    <a:pt x="336042" y="10922"/>
                    <a:pt x="308991" y="2032"/>
                  </a:cubicBezTo>
                  <a:cubicBezTo>
                    <a:pt x="304927" y="635"/>
                    <a:pt x="300736" y="0"/>
                    <a:pt x="296545" y="0"/>
                  </a:cubicBezTo>
                  <a:close/>
                  <a:moveTo>
                    <a:pt x="41656" y="133985"/>
                  </a:moveTo>
                  <a:cubicBezTo>
                    <a:pt x="43434" y="133985"/>
                    <a:pt x="45720" y="134366"/>
                    <a:pt x="48641" y="135636"/>
                  </a:cubicBezTo>
                  <a:cubicBezTo>
                    <a:pt x="54737" y="138176"/>
                    <a:pt x="61849" y="143891"/>
                    <a:pt x="67056" y="152908"/>
                  </a:cubicBezTo>
                  <a:cubicBezTo>
                    <a:pt x="72263" y="161925"/>
                    <a:pt x="73787" y="170815"/>
                    <a:pt x="72898" y="177165"/>
                  </a:cubicBezTo>
                  <a:cubicBezTo>
                    <a:pt x="72009" y="183515"/>
                    <a:pt x="69596" y="185928"/>
                    <a:pt x="68326" y="186563"/>
                  </a:cubicBezTo>
                  <a:cubicBezTo>
                    <a:pt x="67564" y="186944"/>
                    <a:pt x="66294" y="187452"/>
                    <a:pt x="64389" y="187452"/>
                  </a:cubicBezTo>
                  <a:cubicBezTo>
                    <a:pt x="62611" y="187452"/>
                    <a:pt x="60325" y="187071"/>
                    <a:pt x="57404" y="185801"/>
                  </a:cubicBezTo>
                  <a:cubicBezTo>
                    <a:pt x="51308" y="183134"/>
                    <a:pt x="44323" y="177546"/>
                    <a:pt x="38989" y="168529"/>
                  </a:cubicBezTo>
                  <a:cubicBezTo>
                    <a:pt x="33655" y="159512"/>
                    <a:pt x="32258" y="150622"/>
                    <a:pt x="33147" y="144272"/>
                  </a:cubicBezTo>
                  <a:cubicBezTo>
                    <a:pt x="34036" y="137922"/>
                    <a:pt x="36449" y="135636"/>
                    <a:pt x="37719" y="134874"/>
                  </a:cubicBezTo>
                  <a:cubicBezTo>
                    <a:pt x="38481" y="134493"/>
                    <a:pt x="39751" y="133985"/>
                    <a:pt x="41656" y="133985"/>
                  </a:cubicBezTo>
                  <a:close/>
                  <a:moveTo>
                    <a:pt x="399161" y="133985"/>
                  </a:moveTo>
                  <a:cubicBezTo>
                    <a:pt x="401066" y="133985"/>
                    <a:pt x="402336" y="134493"/>
                    <a:pt x="403098" y="134874"/>
                  </a:cubicBezTo>
                  <a:cubicBezTo>
                    <a:pt x="404495" y="135636"/>
                    <a:pt x="406908" y="137922"/>
                    <a:pt x="407670" y="144272"/>
                  </a:cubicBezTo>
                  <a:cubicBezTo>
                    <a:pt x="408432" y="150622"/>
                    <a:pt x="407035" y="159512"/>
                    <a:pt x="401828" y="168529"/>
                  </a:cubicBezTo>
                  <a:cubicBezTo>
                    <a:pt x="396621" y="177546"/>
                    <a:pt x="389509" y="183261"/>
                    <a:pt x="383413" y="185801"/>
                  </a:cubicBezTo>
                  <a:cubicBezTo>
                    <a:pt x="380492" y="187071"/>
                    <a:pt x="378206" y="187452"/>
                    <a:pt x="376428" y="187452"/>
                  </a:cubicBezTo>
                  <a:cubicBezTo>
                    <a:pt x="374523" y="187452"/>
                    <a:pt x="373253" y="186944"/>
                    <a:pt x="372491" y="186563"/>
                  </a:cubicBezTo>
                  <a:cubicBezTo>
                    <a:pt x="371094" y="185801"/>
                    <a:pt x="368681" y="183515"/>
                    <a:pt x="367919" y="177165"/>
                  </a:cubicBezTo>
                  <a:cubicBezTo>
                    <a:pt x="367157" y="170815"/>
                    <a:pt x="368554" y="161925"/>
                    <a:pt x="373761" y="152908"/>
                  </a:cubicBezTo>
                  <a:cubicBezTo>
                    <a:pt x="378968" y="143891"/>
                    <a:pt x="386080" y="138176"/>
                    <a:pt x="392176" y="135636"/>
                  </a:cubicBezTo>
                  <a:cubicBezTo>
                    <a:pt x="395097" y="134366"/>
                    <a:pt x="397383" y="133985"/>
                    <a:pt x="399161" y="133985"/>
                  </a:cubicBezTo>
                  <a:close/>
                  <a:moveTo>
                    <a:pt x="41402" y="107188"/>
                  </a:moveTo>
                  <a:cubicBezTo>
                    <a:pt x="35433" y="107188"/>
                    <a:pt x="29591" y="108585"/>
                    <a:pt x="24384" y="111633"/>
                  </a:cubicBezTo>
                  <a:cubicBezTo>
                    <a:pt x="3937" y="123317"/>
                    <a:pt x="0" y="154940"/>
                    <a:pt x="15875" y="181991"/>
                  </a:cubicBezTo>
                  <a:cubicBezTo>
                    <a:pt x="27686" y="202184"/>
                    <a:pt x="46990" y="214249"/>
                    <a:pt x="64516" y="214249"/>
                  </a:cubicBezTo>
                  <a:cubicBezTo>
                    <a:pt x="70485" y="214249"/>
                    <a:pt x="76327" y="212852"/>
                    <a:pt x="81534" y="209804"/>
                  </a:cubicBezTo>
                  <a:cubicBezTo>
                    <a:pt x="101981" y="198120"/>
                    <a:pt x="105918" y="166497"/>
                    <a:pt x="90043" y="139446"/>
                  </a:cubicBezTo>
                  <a:cubicBezTo>
                    <a:pt x="78232" y="119253"/>
                    <a:pt x="58928" y="107188"/>
                    <a:pt x="41402" y="107188"/>
                  </a:cubicBezTo>
                  <a:close/>
                  <a:moveTo>
                    <a:pt x="399288" y="107188"/>
                  </a:moveTo>
                  <a:cubicBezTo>
                    <a:pt x="381762" y="107188"/>
                    <a:pt x="362331" y="119253"/>
                    <a:pt x="350647" y="139446"/>
                  </a:cubicBezTo>
                  <a:cubicBezTo>
                    <a:pt x="334772" y="166624"/>
                    <a:pt x="338709" y="198120"/>
                    <a:pt x="359156" y="209804"/>
                  </a:cubicBezTo>
                  <a:cubicBezTo>
                    <a:pt x="364363" y="212852"/>
                    <a:pt x="370205" y="214249"/>
                    <a:pt x="376174" y="214249"/>
                  </a:cubicBezTo>
                  <a:cubicBezTo>
                    <a:pt x="393700" y="214249"/>
                    <a:pt x="413131" y="202184"/>
                    <a:pt x="424815" y="181991"/>
                  </a:cubicBezTo>
                  <a:cubicBezTo>
                    <a:pt x="440563" y="154813"/>
                    <a:pt x="436753" y="123317"/>
                    <a:pt x="416306" y="111633"/>
                  </a:cubicBezTo>
                  <a:cubicBezTo>
                    <a:pt x="411099" y="108585"/>
                    <a:pt x="405257" y="107188"/>
                    <a:pt x="399288" y="107188"/>
                  </a:cubicBezTo>
                  <a:close/>
                  <a:moveTo>
                    <a:pt x="220345" y="187579"/>
                  </a:moveTo>
                  <a:cubicBezTo>
                    <a:pt x="241808" y="187579"/>
                    <a:pt x="310896" y="208788"/>
                    <a:pt x="351663" y="318389"/>
                  </a:cubicBezTo>
                  <a:cubicBezTo>
                    <a:pt x="353441" y="323215"/>
                    <a:pt x="354330" y="328549"/>
                    <a:pt x="354330" y="334645"/>
                  </a:cubicBezTo>
                  <a:lnTo>
                    <a:pt x="354330" y="338328"/>
                  </a:lnTo>
                  <a:cubicBezTo>
                    <a:pt x="354330" y="343916"/>
                    <a:pt x="349885" y="348234"/>
                    <a:pt x="344424" y="348234"/>
                  </a:cubicBezTo>
                  <a:cubicBezTo>
                    <a:pt x="335915" y="348234"/>
                    <a:pt x="327533" y="346964"/>
                    <a:pt x="319532" y="344424"/>
                  </a:cubicBezTo>
                  <a:lnTo>
                    <a:pt x="252349" y="323342"/>
                  </a:lnTo>
                  <a:cubicBezTo>
                    <a:pt x="241935" y="320040"/>
                    <a:pt x="231140" y="318389"/>
                    <a:pt x="220345" y="318389"/>
                  </a:cubicBezTo>
                  <a:cubicBezTo>
                    <a:pt x="209550" y="318389"/>
                    <a:pt x="198755" y="320040"/>
                    <a:pt x="188341" y="323342"/>
                  </a:cubicBezTo>
                  <a:lnTo>
                    <a:pt x="121285" y="344551"/>
                  </a:lnTo>
                  <a:cubicBezTo>
                    <a:pt x="113284" y="347091"/>
                    <a:pt x="104775" y="348361"/>
                    <a:pt x="96393" y="348361"/>
                  </a:cubicBezTo>
                  <a:cubicBezTo>
                    <a:pt x="90805" y="348361"/>
                    <a:pt x="86360" y="343916"/>
                    <a:pt x="86360" y="338455"/>
                  </a:cubicBezTo>
                  <a:lnTo>
                    <a:pt x="86360" y="334772"/>
                  </a:lnTo>
                  <a:cubicBezTo>
                    <a:pt x="86360" y="328803"/>
                    <a:pt x="87249" y="323342"/>
                    <a:pt x="89027" y="318516"/>
                  </a:cubicBezTo>
                  <a:cubicBezTo>
                    <a:pt x="129667" y="208915"/>
                    <a:pt x="198755" y="187706"/>
                    <a:pt x="220345" y="187706"/>
                  </a:cubicBezTo>
                  <a:close/>
                  <a:moveTo>
                    <a:pt x="220345" y="160782"/>
                  </a:moveTo>
                  <a:cubicBezTo>
                    <a:pt x="185801" y="160782"/>
                    <a:pt x="107823" y="190881"/>
                    <a:pt x="64008" y="309118"/>
                  </a:cubicBezTo>
                  <a:cubicBezTo>
                    <a:pt x="60960" y="317246"/>
                    <a:pt x="59690" y="326009"/>
                    <a:pt x="59690" y="334645"/>
                  </a:cubicBezTo>
                  <a:lnTo>
                    <a:pt x="59690" y="338328"/>
                  </a:lnTo>
                  <a:cubicBezTo>
                    <a:pt x="59690" y="358648"/>
                    <a:pt x="76200" y="375031"/>
                    <a:pt x="96393" y="375031"/>
                  </a:cubicBezTo>
                  <a:cubicBezTo>
                    <a:pt x="107569" y="375031"/>
                    <a:pt x="118618" y="373380"/>
                    <a:pt x="129286" y="369951"/>
                  </a:cubicBezTo>
                  <a:lnTo>
                    <a:pt x="196469" y="348996"/>
                  </a:lnTo>
                  <a:cubicBezTo>
                    <a:pt x="204216" y="346583"/>
                    <a:pt x="212344" y="345313"/>
                    <a:pt x="220472" y="345313"/>
                  </a:cubicBezTo>
                  <a:cubicBezTo>
                    <a:pt x="228600" y="345313"/>
                    <a:pt x="236601" y="346583"/>
                    <a:pt x="244475" y="348996"/>
                  </a:cubicBezTo>
                  <a:lnTo>
                    <a:pt x="311531" y="369951"/>
                  </a:lnTo>
                  <a:cubicBezTo>
                    <a:pt x="322199" y="373253"/>
                    <a:pt x="333248" y="375031"/>
                    <a:pt x="344424" y="375031"/>
                  </a:cubicBezTo>
                  <a:cubicBezTo>
                    <a:pt x="364744" y="375031"/>
                    <a:pt x="381127" y="358521"/>
                    <a:pt x="381127" y="338328"/>
                  </a:cubicBezTo>
                  <a:lnTo>
                    <a:pt x="381127" y="334645"/>
                  </a:lnTo>
                  <a:cubicBezTo>
                    <a:pt x="381127" y="325882"/>
                    <a:pt x="379730" y="317246"/>
                    <a:pt x="376809" y="309118"/>
                  </a:cubicBezTo>
                  <a:cubicBezTo>
                    <a:pt x="332994" y="190881"/>
                    <a:pt x="255016" y="160782"/>
                    <a:pt x="220472" y="160782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580245" y="6496050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9646" y="727748"/>
            <a:ext cx="4748432" cy="113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JRaôvlaeF dXes Contrôleurs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75" y="2535574"/>
            <a:ext cx="1743027" cy="100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MainController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Gère l’écran d’accueil et la navigation principale.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075" y="5240674"/>
            <a:ext cx="1870386" cy="123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M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Supervise la gestion des dossiers médicaux vétérinaires.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075" y="5240674"/>
            <a:ext cx="1830334" cy="5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onetdroiclalelRrecordC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2712" y="2564149"/>
            <a:ext cx="1763973" cy="150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O</a:t>
            </a:r>
          </a:p>
          <a:p>
            <a:pPr algn="l">
              <a:lnSpc>
                <a:spcPts val="2137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Permet d’ajouter, modifier et supprimer les propriétaires d’animaux.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52712" y="2564149"/>
            <a:ext cx="1792510" cy="5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r</a:t>
            </a:r>
            <a:r>
              <a:rPr lang="en-US" b="true" sz="1687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wnerControlle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05350" y="2535574"/>
            <a:ext cx="1742723" cy="100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PetController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Gère les informations des animaux enregistrés.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75" y="2204123"/>
            <a:ext cx="5590451" cy="4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Vue (FXML) et Style (CSS)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075" y="2735599"/>
            <a:ext cx="4676804" cy="166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FXML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Langage XML pour décrire la structure de l’interface graphique, facilitant la séparation entre design et logique.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Permet de modifier rapidement l’interface sans toucher au </a:t>
            </a:r>
          </a:p>
          <a:p>
            <a:pPr algn="l">
              <a:lnSpc>
                <a:spcPts val="8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code Java.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3627" y="2916574"/>
            <a:ext cx="4960068" cy="122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b="true" sz="1687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CSS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Styling fidèle aux standards web pour personnaliser couleurs, polices, tailles, bordures et animations.</a:t>
            </a:r>
          </a:p>
          <a:p>
            <a:pPr algn="l">
              <a:lnSpc>
                <a:spcPts val="33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Améliore l’esthétique et l’ergonomie des vues JavaFX.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1430000" cy="643890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9F2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57"/>
            <a:ext cx="11430000" cy="2142868"/>
          </a:xfrm>
          <a:custGeom>
            <a:avLst/>
            <a:gdLst/>
            <a:ahLst/>
            <a:cxnLst/>
            <a:rect r="r" b="b" t="t" l="l"/>
            <a:pathLst>
              <a:path h="2142868" w="11430000">
                <a:moveTo>
                  <a:pt x="0" y="0"/>
                </a:moveTo>
                <a:lnTo>
                  <a:pt x="11430000" y="0"/>
                </a:lnTo>
                <a:lnTo>
                  <a:pt x="11430000" y="2142868"/>
                </a:lnTo>
                <a:lnTo>
                  <a:pt x="0" y="214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6572" y="3803647"/>
            <a:ext cx="517522" cy="507997"/>
            <a:chOff x="0" y="0"/>
            <a:chExt cx="517525" cy="50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8199" y="68199"/>
              <a:ext cx="381127" cy="371602"/>
            </a:xfrm>
            <a:custGeom>
              <a:avLst/>
              <a:gdLst/>
              <a:ahLst/>
              <a:cxnLst/>
              <a:rect r="r" b="b" t="t" l="l"/>
              <a:pathLst>
                <a:path h="371602" w="381127">
                  <a:moveTo>
                    <a:pt x="127" y="247777"/>
                  </a:moveTo>
                  <a:lnTo>
                    <a:pt x="127" y="123825"/>
                  </a:lnTo>
                  <a:cubicBezTo>
                    <a:pt x="127" y="115697"/>
                    <a:pt x="889" y="107696"/>
                    <a:pt x="2540" y="99695"/>
                  </a:cubicBezTo>
                  <a:cubicBezTo>
                    <a:pt x="4191" y="91694"/>
                    <a:pt x="6477" y="83947"/>
                    <a:pt x="9525" y="76454"/>
                  </a:cubicBezTo>
                  <a:cubicBezTo>
                    <a:pt x="12573" y="68961"/>
                    <a:pt x="16510" y="61849"/>
                    <a:pt x="20955" y="54991"/>
                  </a:cubicBezTo>
                  <a:cubicBezTo>
                    <a:pt x="25400" y="48133"/>
                    <a:pt x="30607" y="42037"/>
                    <a:pt x="36322" y="36195"/>
                  </a:cubicBezTo>
                  <a:cubicBezTo>
                    <a:pt x="42037" y="30353"/>
                    <a:pt x="48260" y="25273"/>
                    <a:pt x="55118" y="20828"/>
                  </a:cubicBezTo>
                  <a:cubicBezTo>
                    <a:pt x="61976" y="16383"/>
                    <a:pt x="68961" y="12446"/>
                    <a:pt x="76581" y="9398"/>
                  </a:cubicBezTo>
                  <a:cubicBezTo>
                    <a:pt x="84201" y="6350"/>
                    <a:pt x="91821" y="3937"/>
                    <a:pt x="99822" y="2413"/>
                  </a:cubicBezTo>
                  <a:cubicBezTo>
                    <a:pt x="107823" y="889"/>
                    <a:pt x="115824" y="0"/>
                    <a:pt x="123952" y="0"/>
                  </a:cubicBezTo>
                  <a:lnTo>
                    <a:pt x="257302" y="0"/>
                  </a:lnTo>
                  <a:cubicBezTo>
                    <a:pt x="265430" y="0"/>
                    <a:pt x="273431" y="762"/>
                    <a:pt x="281432" y="2413"/>
                  </a:cubicBezTo>
                  <a:cubicBezTo>
                    <a:pt x="289433" y="4064"/>
                    <a:pt x="297180" y="6350"/>
                    <a:pt x="304673" y="9398"/>
                  </a:cubicBezTo>
                  <a:cubicBezTo>
                    <a:pt x="312166" y="12446"/>
                    <a:pt x="319278" y="16383"/>
                    <a:pt x="326136" y="20828"/>
                  </a:cubicBezTo>
                  <a:cubicBezTo>
                    <a:pt x="332994" y="25273"/>
                    <a:pt x="339090" y="30480"/>
                    <a:pt x="344932" y="36195"/>
                  </a:cubicBezTo>
                  <a:cubicBezTo>
                    <a:pt x="350774" y="41910"/>
                    <a:pt x="355854" y="48260"/>
                    <a:pt x="360299" y="54991"/>
                  </a:cubicBezTo>
                  <a:cubicBezTo>
                    <a:pt x="364744" y="61722"/>
                    <a:pt x="368681" y="68834"/>
                    <a:pt x="371729" y="76454"/>
                  </a:cubicBezTo>
                  <a:cubicBezTo>
                    <a:pt x="374777" y="84074"/>
                    <a:pt x="377190" y="91694"/>
                    <a:pt x="378714" y="99695"/>
                  </a:cubicBezTo>
                  <a:cubicBezTo>
                    <a:pt x="380238" y="107696"/>
                    <a:pt x="381127" y="115697"/>
                    <a:pt x="381127" y="123825"/>
                  </a:cubicBezTo>
                  <a:lnTo>
                    <a:pt x="381127" y="247650"/>
                  </a:lnTo>
                  <a:cubicBezTo>
                    <a:pt x="381127" y="255778"/>
                    <a:pt x="380365" y="263779"/>
                    <a:pt x="378714" y="271780"/>
                  </a:cubicBezTo>
                  <a:cubicBezTo>
                    <a:pt x="377063" y="279781"/>
                    <a:pt x="374777" y="287528"/>
                    <a:pt x="371729" y="295021"/>
                  </a:cubicBezTo>
                  <a:cubicBezTo>
                    <a:pt x="368681" y="302514"/>
                    <a:pt x="364744" y="309626"/>
                    <a:pt x="360299" y="316484"/>
                  </a:cubicBezTo>
                  <a:cubicBezTo>
                    <a:pt x="355854" y="323342"/>
                    <a:pt x="350647" y="329438"/>
                    <a:pt x="344932" y="335280"/>
                  </a:cubicBezTo>
                  <a:cubicBezTo>
                    <a:pt x="339217" y="341122"/>
                    <a:pt x="332994" y="346202"/>
                    <a:pt x="326136" y="350647"/>
                  </a:cubicBezTo>
                  <a:cubicBezTo>
                    <a:pt x="319278" y="355092"/>
                    <a:pt x="312293" y="359029"/>
                    <a:pt x="304673" y="362077"/>
                  </a:cubicBezTo>
                  <a:cubicBezTo>
                    <a:pt x="297053" y="365125"/>
                    <a:pt x="289433" y="367538"/>
                    <a:pt x="281432" y="369189"/>
                  </a:cubicBezTo>
                  <a:cubicBezTo>
                    <a:pt x="273431" y="370840"/>
                    <a:pt x="265430" y="371602"/>
                    <a:pt x="257302" y="371602"/>
                  </a:cubicBezTo>
                  <a:lnTo>
                    <a:pt x="123825" y="371602"/>
                  </a:lnTo>
                  <a:cubicBezTo>
                    <a:pt x="115697" y="371602"/>
                    <a:pt x="107696" y="370840"/>
                    <a:pt x="99695" y="369189"/>
                  </a:cubicBezTo>
                  <a:cubicBezTo>
                    <a:pt x="91694" y="367538"/>
                    <a:pt x="83947" y="365252"/>
                    <a:pt x="76454" y="362077"/>
                  </a:cubicBezTo>
                  <a:cubicBezTo>
                    <a:pt x="68961" y="358902"/>
                    <a:pt x="61849" y="355219"/>
                    <a:pt x="54991" y="350647"/>
                  </a:cubicBezTo>
                  <a:cubicBezTo>
                    <a:pt x="48133" y="346075"/>
                    <a:pt x="42037" y="340995"/>
                    <a:pt x="36195" y="335280"/>
                  </a:cubicBezTo>
                  <a:cubicBezTo>
                    <a:pt x="30353" y="329565"/>
                    <a:pt x="25273" y="323215"/>
                    <a:pt x="20828" y="316484"/>
                  </a:cubicBezTo>
                  <a:cubicBezTo>
                    <a:pt x="16383" y="309753"/>
                    <a:pt x="12446" y="302514"/>
                    <a:pt x="9398" y="295021"/>
                  </a:cubicBezTo>
                  <a:cubicBezTo>
                    <a:pt x="6350" y="287528"/>
                    <a:pt x="3937" y="279781"/>
                    <a:pt x="2413" y="271780"/>
                  </a:cubicBezTo>
                  <a:cubicBezTo>
                    <a:pt x="889" y="263779"/>
                    <a:pt x="0" y="255778"/>
                    <a:pt x="0" y="247650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390271" cy="381127"/>
            </a:xfrm>
            <a:custGeom>
              <a:avLst/>
              <a:gdLst/>
              <a:ahLst/>
              <a:cxnLst/>
              <a:rect r="r" b="b" t="t" l="l"/>
              <a:pathLst>
                <a:path h="381127" w="390271">
                  <a:moveTo>
                    <a:pt x="0" y="252476"/>
                  </a:moveTo>
                  <a:lnTo>
                    <a:pt x="0" y="128524"/>
                  </a:lnTo>
                  <a:lnTo>
                    <a:pt x="4826" y="128524"/>
                  </a:lnTo>
                  <a:lnTo>
                    <a:pt x="0" y="128524"/>
                  </a:lnTo>
                  <a:cubicBezTo>
                    <a:pt x="0" y="120142"/>
                    <a:pt x="762" y="111760"/>
                    <a:pt x="2413" y="103378"/>
                  </a:cubicBezTo>
                  <a:lnTo>
                    <a:pt x="7112" y="104267"/>
                  </a:lnTo>
                  <a:lnTo>
                    <a:pt x="2413" y="103378"/>
                  </a:lnTo>
                  <a:cubicBezTo>
                    <a:pt x="4064" y="95123"/>
                    <a:pt x="6477" y="86995"/>
                    <a:pt x="9779" y="79248"/>
                  </a:cubicBezTo>
                  <a:lnTo>
                    <a:pt x="14224" y="81026"/>
                  </a:lnTo>
                  <a:lnTo>
                    <a:pt x="9779" y="79248"/>
                  </a:lnTo>
                  <a:cubicBezTo>
                    <a:pt x="12954" y="71501"/>
                    <a:pt x="17018" y="64008"/>
                    <a:pt x="21717" y="57023"/>
                  </a:cubicBezTo>
                  <a:lnTo>
                    <a:pt x="21717" y="57023"/>
                  </a:lnTo>
                  <a:lnTo>
                    <a:pt x="21717" y="57023"/>
                  </a:lnTo>
                  <a:cubicBezTo>
                    <a:pt x="26416" y="50038"/>
                    <a:pt x="31750" y="43561"/>
                    <a:pt x="37719" y="37592"/>
                  </a:cubicBezTo>
                  <a:lnTo>
                    <a:pt x="41021" y="41021"/>
                  </a:lnTo>
                  <a:lnTo>
                    <a:pt x="37592" y="37719"/>
                  </a:lnTo>
                  <a:cubicBezTo>
                    <a:pt x="43561" y="31750"/>
                    <a:pt x="50038" y="26416"/>
                    <a:pt x="57023" y="21717"/>
                  </a:cubicBezTo>
                  <a:lnTo>
                    <a:pt x="57023" y="21717"/>
                  </a:lnTo>
                  <a:lnTo>
                    <a:pt x="57023" y="21717"/>
                  </a:lnTo>
                  <a:cubicBezTo>
                    <a:pt x="64008" y="17018"/>
                    <a:pt x="71501" y="13081"/>
                    <a:pt x="79248" y="9779"/>
                  </a:cubicBezTo>
                  <a:lnTo>
                    <a:pt x="81026" y="14224"/>
                  </a:lnTo>
                  <a:lnTo>
                    <a:pt x="79248" y="9779"/>
                  </a:lnTo>
                  <a:cubicBezTo>
                    <a:pt x="86995" y="6604"/>
                    <a:pt x="95123" y="4064"/>
                    <a:pt x="103378" y="2413"/>
                  </a:cubicBezTo>
                  <a:lnTo>
                    <a:pt x="103378" y="2413"/>
                  </a:lnTo>
                  <a:lnTo>
                    <a:pt x="103378" y="2413"/>
                  </a:lnTo>
                  <a:cubicBezTo>
                    <a:pt x="111760" y="889"/>
                    <a:pt x="120142" y="0"/>
                    <a:pt x="128524" y="0"/>
                  </a:cubicBezTo>
                  <a:lnTo>
                    <a:pt x="128524" y="4826"/>
                  </a:lnTo>
                  <a:lnTo>
                    <a:pt x="128524" y="0"/>
                  </a:lnTo>
                  <a:lnTo>
                    <a:pt x="261874" y="0"/>
                  </a:lnTo>
                  <a:lnTo>
                    <a:pt x="261874" y="4826"/>
                  </a:lnTo>
                  <a:lnTo>
                    <a:pt x="261874" y="0"/>
                  </a:lnTo>
                  <a:cubicBezTo>
                    <a:pt x="270256" y="0"/>
                    <a:pt x="278638" y="889"/>
                    <a:pt x="286893" y="2413"/>
                  </a:cubicBezTo>
                  <a:lnTo>
                    <a:pt x="286893" y="2413"/>
                  </a:lnTo>
                  <a:lnTo>
                    <a:pt x="286893" y="2413"/>
                  </a:lnTo>
                  <a:cubicBezTo>
                    <a:pt x="295148" y="4064"/>
                    <a:pt x="303276" y="6477"/>
                    <a:pt x="311023" y="9779"/>
                  </a:cubicBezTo>
                  <a:lnTo>
                    <a:pt x="311023" y="9779"/>
                  </a:lnTo>
                  <a:lnTo>
                    <a:pt x="311023" y="9779"/>
                  </a:lnTo>
                  <a:cubicBezTo>
                    <a:pt x="318770" y="12954"/>
                    <a:pt x="326263" y="17018"/>
                    <a:pt x="333248" y="21717"/>
                  </a:cubicBezTo>
                  <a:lnTo>
                    <a:pt x="333248" y="21717"/>
                  </a:lnTo>
                  <a:lnTo>
                    <a:pt x="333248" y="21717"/>
                  </a:lnTo>
                  <a:cubicBezTo>
                    <a:pt x="340233" y="26416"/>
                    <a:pt x="346710" y="31750"/>
                    <a:pt x="352679" y="37719"/>
                  </a:cubicBezTo>
                  <a:lnTo>
                    <a:pt x="349250" y="41148"/>
                  </a:lnTo>
                  <a:lnTo>
                    <a:pt x="352552" y="37719"/>
                  </a:lnTo>
                  <a:cubicBezTo>
                    <a:pt x="358521" y="43688"/>
                    <a:pt x="363855" y="50165"/>
                    <a:pt x="368554" y="57150"/>
                  </a:cubicBezTo>
                  <a:lnTo>
                    <a:pt x="364617" y="59817"/>
                  </a:lnTo>
                  <a:lnTo>
                    <a:pt x="368554" y="57150"/>
                  </a:lnTo>
                  <a:cubicBezTo>
                    <a:pt x="373253" y="64135"/>
                    <a:pt x="377190" y="71628"/>
                    <a:pt x="380492" y="79375"/>
                  </a:cubicBezTo>
                  <a:lnTo>
                    <a:pt x="376047" y="81153"/>
                  </a:lnTo>
                  <a:lnTo>
                    <a:pt x="380492" y="79375"/>
                  </a:lnTo>
                  <a:cubicBezTo>
                    <a:pt x="383667" y="87122"/>
                    <a:pt x="386207" y="95250"/>
                    <a:pt x="387858" y="103505"/>
                  </a:cubicBezTo>
                  <a:lnTo>
                    <a:pt x="383159" y="104394"/>
                  </a:lnTo>
                  <a:lnTo>
                    <a:pt x="387858" y="103505"/>
                  </a:lnTo>
                  <a:cubicBezTo>
                    <a:pt x="389509" y="111760"/>
                    <a:pt x="390271" y="120142"/>
                    <a:pt x="390271" y="128651"/>
                  </a:cubicBezTo>
                  <a:lnTo>
                    <a:pt x="385445" y="128651"/>
                  </a:lnTo>
                  <a:lnTo>
                    <a:pt x="390271" y="128651"/>
                  </a:lnTo>
                  <a:lnTo>
                    <a:pt x="390271" y="252476"/>
                  </a:lnTo>
                  <a:lnTo>
                    <a:pt x="385445" y="252476"/>
                  </a:lnTo>
                  <a:lnTo>
                    <a:pt x="390271" y="252476"/>
                  </a:lnTo>
                  <a:cubicBezTo>
                    <a:pt x="390271" y="260858"/>
                    <a:pt x="389509" y="269240"/>
                    <a:pt x="387858" y="277622"/>
                  </a:cubicBezTo>
                  <a:lnTo>
                    <a:pt x="383159" y="276733"/>
                  </a:lnTo>
                  <a:lnTo>
                    <a:pt x="387858" y="277622"/>
                  </a:lnTo>
                  <a:cubicBezTo>
                    <a:pt x="386207" y="285877"/>
                    <a:pt x="383794" y="294005"/>
                    <a:pt x="380492" y="301752"/>
                  </a:cubicBezTo>
                  <a:lnTo>
                    <a:pt x="380492" y="301752"/>
                  </a:lnTo>
                  <a:lnTo>
                    <a:pt x="380492" y="301752"/>
                  </a:lnTo>
                  <a:cubicBezTo>
                    <a:pt x="377317" y="309499"/>
                    <a:pt x="373253" y="316992"/>
                    <a:pt x="368554" y="323977"/>
                  </a:cubicBezTo>
                  <a:lnTo>
                    <a:pt x="368554" y="323977"/>
                  </a:lnTo>
                  <a:lnTo>
                    <a:pt x="368554" y="323977"/>
                  </a:lnTo>
                  <a:cubicBezTo>
                    <a:pt x="363855" y="330962"/>
                    <a:pt x="358521" y="337439"/>
                    <a:pt x="352552" y="343408"/>
                  </a:cubicBezTo>
                  <a:lnTo>
                    <a:pt x="349123" y="339979"/>
                  </a:lnTo>
                  <a:lnTo>
                    <a:pt x="352552" y="343408"/>
                  </a:lnTo>
                  <a:cubicBezTo>
                    <a:pt x="346583" y="349377"/>
                    <a:pt x="340106" y="354711"/>
                    <a:pt x="333121" y="359410"/>
                  </a:cubicBezTo>
                  <a:lnTo>
                    <a:pt x="330454" y="355473"/>
                  </a:lnTo>
                  <a:lnTo>
                    <a:pt x="333121" y="359410"/>
                  </a:lnTo>
                  <a:cubicBezTo>
                    <a:pt x="326136" y="364109"/>
                    <a:pt x="318643" y="368046"/>
                    <a:pt x="310896" y="371348"/>
                  </a:cubicBezTo>
                  <a:lnTo>
                    <a:pt x="310896" y="371348"/>
                  </a:lnTo>
                  <a:lnTo>
                    <a:pt x="310896" y="371348"/>
                  </a:lnTo>
                  <a:cubicBezTo>
                    <a:pt x="303149" y="374523"/>
                    <a:pt x="295021" y="377063"/>
                    <a:pt x="286766" y="378714"/>
                  </a:cubicBezTo>
                  <a:lnTo>
                    <a:pt x="285877" y="374015"/>
                  </a:lnTo>
                  <a:lnTo>
                    <a:pt x="286766" y="378714"/>
                  </a:lnTo>
                  <a:cubicBezTo>
                    <a:pt x="278511" y="380365"/>
                    <a:pt x="270129" y="381127"/>
                    <a:pt x="261620" y="381127"/>
                  </a:cubicBezTo>
                  <a:lnTo>
                    <a:pt x="261620" y="376301"/>
                  </a:lnTo>
                  <a:lnTo>
                    <a:pt x="261620" y="381000"/>
                  </a:lnTo>
                  <a:lnTo>
                    <a:pt x="128524" y="381000"/>
                  </a:lnTo>
                  <a:lnTo>
                    <a:pt x="128524" y="376174"/>
                  </a:lnTo>
                  <a:lnTo>
                    <a:pt x="128524" y="381000"/>
                  </a:lnTo>
                  <a:cubicBezTo>
                    <a:pt x="120142" y="381000"/>
                    <a:pt x="111760" y="380238"/>
                    <a:pt x="103378" y="378587"/>
                  </a:cubicBezTo>
                  <a:lnTo>
                    <a:pt x="104267" y="373888"/>
                  </a:lnTo>
                  <a:lnTo>
                    <a:pt x="103378" y="378587"/>
                  </a:lnTo>
                  <a:cubicBezTo>
                    <a:pt x="95123" y="376936"/>
                    <a:pt x="86995" y="374523"/>
                    <a:pt x="79248" y="371221"/>
                  </a:cubicBezTo>
                  <a:lnTo>
                    <a:pt x="81026" y="366776"/>
                  </a:lnTo>
                  <a:lnTo>
                    <a:pt x="79248" y="371221"/>
                  </a:lnTo>
                  <a:cubicBezTo>
                    <a:pt x="71501" y="368046"/>
                    <a:pt x="64008" y="363982"/>
                    <a:pt x="57023" y="359283"/>
                  </a:cubicBezTo>
                  <a:lnTo>
                    <a:pt x="57023" y="359283"/>
                  </a:lnTo>
                  <a:lnTo>
                    <a:pt x="57023" y="359283"/>
                  </a:lnTo>
                  <a:cubicBezTo>
                    <a:pt x="50038" y="354584"/>
                    <a:pt x="43561" y="349250"/>
                    <a:pt x="37592" y="343281"/>
                  </a:cubicBezTo>
                  <a:lnTo>
                    <a:pt x="41021" y="339979"/>
                  </a:lnTo>
                  <a:lnTo>
                    <a:pt x="37592" y="343408"/>
                  </a:lnTo>
                  <a:cubicBezTo>
                    <a:pt x="31623" y="337439"/>
                    <a:pt x="26289" y="330962"/>
                    <a:pt x="21590" y="323977"/>
                  </a:cubicBezTo>
                  <a:lnTo>
                    <a:pt x="21590" y="323977"/>
                  </a:lnTo>
                  <a:lnTo>
                    <a:pt x="21590" y="323977"/>
                  </a:lnTo>
                  <a:cubicBezTo>
                    <a:pt x="16891" y="316992"/>
                    <a:pt x="12954" y="309499"/>
                    <a:pt x="9652" y="301752"/>
                  </a:cubicBezTo>
                  <a:lnTo>
                    <a:pt x="9652" y="301752"/>
                  </a:lnTo>
                  <a:lnTo>
                    <a:pt x="9652" y="301752"/>
                  </a:lnTo>
                  <a:cubicBezTo>
                    <a:pt x="6477" y="294005"/>
                    <a:pt x="3937" y="285877"/>
                    <a:pt x="2286" y="277622"/>
                  </a:cubicBezTo>
                  <a:lnTo>
                    <a:pt x="6985" y="276733"/>
                  </a:lnTo>
                  <a:lnTo>
                    <a:pt x="2286" y="277622"/>
                  </a:lnTo>
                  <a:cubicBezTo>
                    <a:pt x="762" y="269240"/>
                    <a:pt x="0" y="260858"/>
                    <a:pt x="0" y="252476"/>
                  </a:cubicBezTo>
                  <a:lnTo>
                    <a:pt x="4826" y="252476"/>
                  </a:lnTo>
                  <a:lnTo>
                    <a:pt x="0" y="252476"/>
                  </a:lnTo>
                  <a:moveTo>
                    <a:pt x="9525" y="252476"/>
                  </a:moveTo>
                  <a:cubicBezTo>
                    <a:pt x="9525" y="260350"/>
                    <a:pt x="10287" y="267970"/>
                    <a:pt x="11811" y="275717"/>
                  </a:cubicBezTo>
                  <a:lnTo>
                    <a:pt x="11811" y="275717"/>
                  </a:lnTo>
                  <a:lnTo>
                    <a:pt x="11811" y="275717"/>
                  </a:lnTo>
                  <a:cubicBezTo>
                    <a:pt x="13335" y="283337"/>
                    <a:pt x="15621" y="290830"/>
                    <a:pt x="18542" y="298069"/>
                  </a:cubicBezTo>
                  <a:lnTo>
                    <a:pt x="14097" y="299847"/>
                  </a:lnTo>
                  <a:lnTo>
                    <a:pt x="18542" y="298069"/>
                  </a:lnTo>
                  <a:cubicBezTo>
                    <a:pt x="21590" y="305308"/>
                    <a:pt x="25146" y="312166"/>
                    <a:pt x="29591" y="318643"/>
                  </a:cubicBezTo>
                  <a:lnTo>
                    <a:pt x="25654" y="321310"/>
                  </a:lnTo>
                  <a:lnTo>
                    <a:pt x="29591" y="318643"/>
                  </a:lnTo>
                  <a:cubicBezTo>
                    <a:pt x="33909" y="325120"/>
                    <a:pt x="38862" y="331089"/>
                    <a:pt x="44450" y="336677"/>
                  </a:cubicBezTo>
                  <a:lnTo>
                    <a:pt x="44450" y="336677"/>
                  </a:lnTo>
                  <a:lnTo>
                    <a:pt x="44450" y="336677"/>
                  </a:lnTo>
                  <a:cubicBezTo>
                    <a:pt x="49911" y="342265"/>
                    <a:pt x="56007" y="347091"/>
                    <a:pt x="62484" y="351536"/>
                  </a:cubicBezTo>
                  <a:lnTo>
                    <a:pt x="59817" y="355473"/>
                  </a:lnTo>
                  <a:lnTo>
                    <a:pt x="62484" y="351536"/>
                  </a:lnTo>
                  <a:cubicBezTo>
                    <a:pt x="68961" y="355854"/>
                    <a:pt x="75819" y="359537"/>
                    <a:pt x="83058" y="362585"/>
                  </a:cubicBezTo>
                  <a:lnTo>
                    <a:pt x="83058" y="362585"/>
                  </a:lnTo>
                  <a:lnTo>
                    <a:pt x="83058" y="362585"/>
                  </a:lnTo>
                  <a:cubicBezTo>
                    <a:pt x="90297" y="365633"/>
                    <a:pt x="97663" y="367792"/>
                    <a:pt x="105410" y="369316"/>
                  </a:cubicBezTo>
                  <a:lnTo>
                    <a:pt x="105410" y="369316"/>
                  </a:lnTo>
                  <a:lnTo>
                    <a:pt x="105410" y="369316"/>
                  </a:lnTo>
                  <a:cubicBezTo>
                    <a:pt x="113030" y="370840"/>
                    <a:pt x="120777" y="371602"/>
                    <a:pt x="128651" y="371602"/>
                  </a:cubicBezTo>
                  <a:lnTo>
                    <a:pt x="262001" y="371602"/>
                  </a:lnTo>
                  <a:cubicBezTo>
                    <a:pt x="269875" y="371602"/>
                    <a:pt x="277622" y="370840"/>
                    <a:pt x="285242" y="369316"/>
                  </a:cubicBezTo>
                  <a:lnTo>
                    <a:pt x="285242" y="369316"/>
                  </a:lnTo>
                  <a:lnTo>
                    <a:pt x="285242" y="369316"/>
                  </a:lnTo>
                  <a:cubicBezTo>
                    <a:pt x="292862" y="367792"/>
                    <a:pt x="300355" y="365506"/>
                    <a:pt x="307594" y="362585"/>
                  </a:cubicBezTo>
                  <a:lnTo>
                    <a:pt x="309372" y="367030"/>
                  </a:lnTo>
                  <a:lnTo>
                    <a:pt x="307594" y="362585"/>
                  </a:lnTo>
                  <a:cubicBezTo>
                    <a:pt x="314833" y="359537"/>
                    <a:pt x="321691" y="355981"/>
                    <a:pt x="328168" y="351536"/>
                  </a:cubicBezTo>
                  <a:cubicBezTo>
                    <a:pt x="334645" y="347091"/>
                    <a:pt x="340741" y="342265"/>
                    <a:pt x="346202" y="336677"/>
                  </a:cubicBezTo>
                  <a:lnTo>
                    <a:pt x="346202" y="336677"/>
                  </a:lnTo>
                  <a:lnTo>
                    <a:pt x="346202" y="336677"/>
                  </a:lnTo>
                  <a:cubicBezTo>
                    <a:pt x="351790" y="331089"/>
                    <a:pt x="356616" y="325120"/>
                    <a:pt x="361061" y="318643"/>
                  </a:cubicBezTo>
                  <a:lnTo>
                    <a:pt x="364998" y="321310"/>
                  </a:lnTo>
                  <a:lnTo>
                    <a:pt x="361061" y="318643"/>
                  </a:lnTo>
                  <a:cubicBezTo>
                    <a:pt x="365379" y="312166"/>
                    <a:pt x="369062" y="305308"/>
                    <a:pt x="372110" y="298069"/>
                  </a:cubicBezTo>
                  <a:lnTo>
                    <a:pt x="376555" y="299847"/>
                  </a:lnTo>
                  <a:lnTo>
                    <a:pt x="372110" y="298069"/>
                  </a:lnTo>
                  <a:cubicBezTo>
                    <a:pt x="375158" y="290830"/>
                    <a:pt x="377317" y="283464"/>
                    <a:pt x="378841" y="275717"/>
                  </a:cubicBezTo>
                  <a:lnTo>
                    <a:pt x="378841" y="275717"/>
                  </a:lnTo>
                  <a:lnTo>
                    <a:pt x="378841" y="275717"/>
                  </a:lnTo>
                  <a:cubicBezTo>
                    <a:pt x="380365" y="268097"/>
                    <a:pt x="381127" y="260350"/>
                    <a:pt x="381127" y="252476"/>
                  </a:cubicBezTo>
                  <a:lnTo>
                    <a:pt x="381127" y="128524"/>
                  </a:lnTo>
                  <a:cubicBezTo>
                    <a:pt x="381127" y="120650"/>
                    <a:pt x="380365" y="113030"/>
                    <a:pt x="378841" y="105283"/>
                  </a:cubicBezTo>
                  <a:lnTo>
                    <a:pt x="378841" y="105283"/>
                  </a:lnTo>
                  <a:lnTo>
                    <a:pt x="378841" y="105283"/>
                  </a:lnTo>
                  <a:cubicBezTo>
                    <a:pt x="377317" y="97663"/>
                    <a:pt x="375031" y="90170"/>
                    <a:pt x="372110" y="82931"/>
                  </a:cubicBezTo>
                  <a:lnTo>
                    <a:pt x="372110" y="82931"/>
                  </a:lnTo>
                  <a:lnTo>
                    <a:pt x="372110" y="82931"/>
                  </a:lnTo>
                  <a:cubicBezTo>
                    <a:pt x="369062" y="75692"/>
                    <a:pt x="365506" y="68834"/>
                    <a:pt x="361061" y="62357"/>
                  </a:cubicBezTo>
                  <a:lnTo>
                    <a:pt x="361061" y="62357"/>
                  </a:lnTo>
                  <a:lnTo>
                    <a:pt x="361061" y="62357"/>
                  </a:lnTo>
                  <a:cubicBezTo>
                    <a:pt x="356743" y="55880"/>
                    <a:pt x="351790" y="49784"/>
                    <a:pt x="346202" y="44323"/>
                  </a:cubicBezTo>
                  <a:lnTo>
                    <a:pt x="346202" y="44323"/>
                  </a:lnTo>
                  <a:lnTo>
                    <a:pt x="346202" y="44323"/>
                  </a:lnTo>
                  <a:cubicBezTo>
                    <a:pt x="340614" y="38735"/>
                    <a:pt x="334645" y="33909"/>
                    <a:pt x="328168" y="29464"/>
                  </a:cubicBezTo>
                  <a:lnTo>
                    <a:pt x="330835" y="25527"/>
                  </a:lnTo>
                  <a:lnTo>
                    <a:pt x="328168" y="29464"/>
                  </a:lnTo>
                  <a:cubicBezTo>
                    <a:pt x="321691" y="25146"/>
                    <a:pt x="314833" y="21463"/>
                    <a:pt x="307594" y="18415"/>
                  </a:cubicBezTo>
                  <a:lnTo>
                    <a:pt x="309372" y="13970"/>
                  </a:lnTo>
                  <a:lnTo>
                    <a:pt x="307594" y="18415"/>
                  </a:lnTo>
                  <a:cubicBezTo>
                    <a:pt x="300355" y="15367"/>
                    <a:pt x="292989" y="13208"/>
                    <a:pt x="285242" y="11684"/>
                  </a:cubicBezTo>
                  <a:lnTo>
                    <a:pt x="286131" y="6985"/>
                  </a:lnTo>
                  <a:lnTo>
                    <a:pt x="285242" y="11684"/>
                  </a:lnTo>
                  <a:cubicBezTo>
                    <a:pt x="277622" y="10160"/>
                    <a:pt x="269875" y="9398"/>
                    <a:pt x="262001" y="9398"/>
                  </a:cubicBezTo>
                  <a:lnTo>
                    <a:pt x="128524" y="9398"/>
                  </a:lnTo>
                  <a:cubicBezTo>
                    <a:pt x="120650" y="9398"/>
                    <a:pt x="112903" y="10160"/>
                    <a:pt x="105283" y="11684"/>
                  </a:cubicBezTo>
                  <a:lnTo>
                    <a:pt x="104394" y="6985"/>
                  </a:lnTo>
                  <a:lnTo>
                    <a:pt x="105283" y="11684"/>
                  </a:lnTo>
                  <a:cubicBezTo>
                    <a:pt x="97663" y="13208"/>
                    <a:pt x="90170" y="15494"/>
                    <a:pt x="82931" y="18415"/>
                  </a:cubicBezTo>
                  <a:lnTo>
                    <a:pt x="82931" y="18415"/>
                  </a:lnTo>
                  <a:lnTo>
                    <a:pt x="82931" y="18415"/>
                  </a:lnTo>
                  <a:cubicBezTo>
                    <a:pt x="75692" y="21463"/>
                    <a:pt x="68834" y="25019"/>
                    <a:pt x="62357" y="29464"/>
                  </a:cubicBezTo>
                  <a:lnTo>
                    <a:pt x="59690" y="25527"/>
                  </a:lnTo>
                  <a:lnTo>
                    <a:pt x="62357" y="29464"/>
                  </a:lnTo>
                  <a:cubicBezTo>
                    <a:pt x="55880" y="33782"/>
                    <a:pt x="49784" y="38735"/>
                    <a:pt x="44323" y="44323"/>
                  </a:cubicBezTo>
                  <a:lnTo>
                    <a:pt x="44323" y="44323"/>
                  </a:lnTo>
                  <a:lnTo>
                    <a:pt x="44323" y="44323"/>
                  </a:lnTo>
                  <a:cubicBezTo>
                    <a:pt x="38735" y="49784"/>
                    <a:pt x="33909" y="55880"/>
                    <a:pt x="29464" y="62357"/>
                  </a:cubicBezTo>
                  <a:lnTo>
                    <a:pt x="25527" y="59690"/>
                  </a:lnTo>
                  <a:lnTo>
                    <a:pt x="29464" y="62357"/>
                  </a:lnTo>
                  <a:cubicBezTo>
                    <a:pt x="25146" y="68834"/>
                    <a:pt x="21463" y="75692"/>
                    <a:pt x="18415" y="82931"/>
                  </a:cubicBezTo>
                  <a:lnTo>
                    <a:pt x="18415" y="82931"/>
                  </a:lnTo>
                  <a:lnTo>
                    <a:pt x="18415" y="82931"/>
                  </a:lnTo>
                  <a:cubicBezTo>
                    <a:pt x="15367" y="90170"/>
                    <a:pt x="13208" y="97536"/>
                    <a:pt x="11684" y="105283"/>
                  </a:cubicBezTo>
                  <a:lnTo>
                    <a:pt x="11684" y="105283"/>
                  </a:lnTo>
                  <a:lnTo>
                    <a:pt x="11684" y="105283"/>
                  </a:lnTo>
                  <a:cubicBezTo>
                    <a:pt x="10160" y="112903"/>
                    <a:pt x="9398" y="120650"/>
                    <a:pt x="9398" y="128524"/>
                  </a:cubicBezTo>
                  <a:lnTo>
                    <a:pt x="9398" y="252349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756272" y="3803647"/>
            <a:ext cx="517522" cy="507997"/>
            <a:chOff x="0" y="0"/>
            <a:chExt cx="517525" cy="50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8199" y="68199"/>
              <a:ext cx="381127" cy="371602"/>
            </a:xfrm>
            <a:custGeom>
              <a:avLst/>
              <a:gdLst/>
              <a:ahLst/>
              <a:cxnLst/>
              <a:rect r="r" b="b" t="t" l="l"/>
              <a:pathLst>
                <a:path h="371602" w="381127">
                  <a:moveTo>
                    <a:pt x="127" y="247777"/>
                  </a:moveTo>
                  <a:lnTo>
                    <a:pt x="127" y="123825"/>
                  </a:lnTo>
                  <a:cubicBezTo>
                    <a:pt x="127" y="115697"/>
                    <a:pt x="889" y="107696"/>
                    <a:pt x="2540" y="99695"/>
                  </a:cubicBezTo>
                  <a:cubicBezTo>
                    <a:pt x="4191" y="91694"/>
                    <a:pt x="6477" y="83947"/>
                    <a:pt x="9525" y="76454"/>
                  </a:cubicBezTo>
                  <a:cubicBezTo>
                    <a:pt x="12573" y="68961"/>
                    <a:pt x="16510" y="61849"/>
                    <a:pt x="20955" y="54991"/>
                  </a:cubicBezTo>
                  <a:cubicBezTo>
                    <a:pt x="25400" y="48133"/>
                    <a:pt x="30607" y="42037"/>
                    <a:pt x="36322" y="36195"/>
                  </a:cubicBezTo>
                  <a:cubicBezTo>
                    <a:pt x="42037" y="30353"/>
                    <a:pt x="48387" y="25273"/>
                    <a:pt x="55118" y="20828"/>
                  </a:cubicBezTo>
                  <a:cubicBezTo>
                    <a:pt x="61849" y="16383"/>
                    <a:pt x="68961" y="12446"/>
                    <a:pt x="76581" y="9398"/>
                  </a:cubicBezTo>
                  <a:cubicBezTo>
                    <a:pt x="84201" y="6350"/>
                    <a:pt x="91821" y="3937"/>
                    <a:pt x="99822" y="2413"/>
                  </a:cubicBezTo>
                  <a:cubicBezTo>
                    <a:pt x="107823" y="889"/>
                    <a:pt x="115824" y="0"/>
                    <a:pt x="123952" y="0"/>
                  </a:cubicBezTo>
                  <a:lnTo>
                    <a:pt x="257302" y="0"/>
                  </a:lnTo>
                  <a:cubicBezTo>
                    <a:pt x="265430" y="0"/>
                    <a:pt x="273431" y="762"/>
                    <a:pt x="281432" y="2413"/>
                  </a:cubicBezTo>
                  <a:cubicBezTo>
                    <a:pt x="289433" y="4064"/>
                    <a:pt x="297180" y="6350"/>
                    <a:pt x="304673" y="9398"/>
                  </a:cubicBezTo>
                  <a:cubicBezTo>
                    <a:pt x="312166" y="12446"/>
                    <a:pt x="319278" y="16383"/>
                    <a:pt x="326136" y="20828"/>
                  </a:cubicBezTo>
                  <a:cubicBezTo>
                    <a:pt x="332994" y="25273"/>
                    <a:pt x="339090" y="30480"/>
                    <a:pt x="344932" y="36195"/>
                  </a:cubicBezTo>
                  <a:cubicBezTo>
                    <a:pt x="350774" y="41910"/>
                    <a:pt x="355854" y="48260"/>
                    <a:pt x="360299" y="54991"/>
                  </a:cubicBezTo>
                  <a:cubicBezTo>
                    <a:pt x="364744" y="61722"/>
                    <a:pt x="368681" y="68834"/>
                    <a:pt x="371729" y="76454"/>
                  </a:cubicBezTo>
                  <a:cubicBezTo>
                    <a:pt x="374777" y="84074"/>
                    <a:pt x="377190" y="91694"/>
                    <a:pt x="378714" y="99695"/>
                  </a:cubicBezTo>
                  <a:cubicBezTo>
                    <a:pt x="380238" y="107696"/>
                    <a:pt x="381127" y="115697"/>
                    <a:pt x="381127" y="123825"/>
                  </a:cubicBezTo>
                  <a:lnTo>
                    <a:pt x="381127" y="247650"/>
                  </a:lnTo>
                  <a:cubicBezTo>
                    <a:pt x="381127" y="255778"/>
                    <a:pt x="380365" y="263779"/>
                    <a:pt x="378714" y="271780"/>
                  </a:cubicBezTo>
                  <a:cubicBezTo>
                    <a:pt x="377063" y="279781"/>
                    <a:pt x="374777" y="287528"/>
                    <a:pt x="371729" y="295021"/>
                  </a:cubicBezTo>
                  <a:cubicBezTo>
                    <a:pt x="368681" y="302514"/>
                    <a:pt x="364744" y="309626"/>
                    <a:pt x="360299" y="316484"/>
                  </a:cubicBezTo>
                  <a:cubicBezTo>
                    <a:pt x="355854" y="323342"/>
                    <a:pt x="350647" y="329438"/>
                    <a:pt x="344932" y="335280"/>
                  </a:cubicBezTo>
                  <a:cubicBezTo>
                    <a:pt x="339217" y="341122"/>
                    <a:pt x="332994" y="346202"/>
                    <a:pt x="326136" y="350647"/>
                  </a:cubicBezTo>
                  <a:cubicBezTo>
                    <a:pt x="319278" y="355092"/>
                    <a:pt x="312293" y="359029"/>
                    <a:pt x="304673" y="362077"/>
                  </a:cubicBezTo>
                  <a:cubicBezTo>
                    <a:pt x="297053" y="365125"/>
                    <a:pt x="289433" y="367538"/>
                    <a:pt x="281432" y="369189"/>
                  </a:cubicBezTo>
                  <a:cubicBezTo>
                    <a:pt x="273431" y="370840"/>
                    <a:pt x="265430" y="371602"/>
                    <a:pt x="257302" y="371602"/>
                  </a:cubicBezTo>
                  <a:lnTo>
                    <a:pt x="123825" y="371602"/>
                  </a:lnTo>
                  <a:cubicBezTo>
                    <a:pt x="115697" y="371602"/>
                    <a:pt x="107696" y="370840"/>
                    <a:pt x="99695" y="369189"/>
                  </a:cubicBezTo>
                  <a:cubicBezTo>
                    <a:pt x="91694" y="367538"/>
                    <a:pt x="83947" y="365252"/>
                    <a:pt x="76454" y="362077"/>
                  </a:cubicBezTo>
                  <a:cubicBezTo>
                    <a:pt x="68961" y="358902"/>
                    <a:pt x="61849" y="355219"/>
                    <a:pt x="54991" y="350647"/>
                  </a:cubicBezTo>
                  <a:cubicBezTo>
                    <a:pt x="48133" y="346075"/>
                    <a:pt x="42037" y="340995"/>
                    <a:pt x="36195" y="335280"/>
                  </a:cubicBezTo>
                  <a:cubicBezTo>
                    <a:pt x="30353" y="329565"/>
                    <a:pt x="25273" y="323215"/>
                    <a:pt x="20828" y="316484"/>
                  </a:cubicBezTo>
                  <a:cubicBezTo>
                    <a:pt x="16383" y="309753"/>
                    <a:pt x="12446" y="302514"/>
                    <a:pt x="9398" y="295021"/>
                  </a:cubicBezTo>
                  <a:cubicBezTo>
                    <a:pt x="6350" y="287528"/>
                    <a:pt x="3937" y="279781"/>
                    <a:pt x="2413" y="271780"/>
                  </a:cubicBezTo>
                  <a:cubicBezTo>
                    <a:pt x="889" y="263779"/>
                    <a:pt x="0" y="255778"/>
                    <a:pt x="0" y="247650"/>
                  </a:cubicBezTo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390271" cy="381127"/>
            </a:xfrm>
            <a:custGeom>
              <a:avLst/>
              <a:gdLst/>
              <a:ahLst/>
              <a:cxnLst/>
              <a:rect r="r" b="b" t="t" l="l"/>
              <a:pathLst>
                <a:path h="381127" w="390271">
                  <a:moveTo>
                    <a:pt x="0" y="252476"/>
                  </a:moveTo>
                  <a:lnTo>
                    <a:pt x="0" y="128524"/>
                  </a:lnTo>
                  <a:lnTo>
                    <a:pt x="4826" y="128524"/>
                  </a:lnTo>
                  <a:lnTo>
                    <a:pt x="0" y="128524"/>
                  </a:lnTo>
                  <a:cubicBezTo>
                    <a:pt x="0" y="120142"/>
                    <a:pt x="889" y="111760"/>
                    <a:pt x="2413" y="103505"/>
                  </a:cubicBezTo>
                  <a:lnTo>
                    <a:pt x="2413" y="103505"/>
                  </a:lnTo>
                  <a:lnTo>
                    <a:pt x="2413" y="103505"/>
                  </a:lnTo>
                  <a:cubicBezTo>
                    <a:pt x="4064" y="95250"/>
                    <a:pt x="6477" y="87122"/>
                    <a:pt x="9779" y="79375"/>
                  </a:cubicBezTo>
                  <a:lnTo>
                    <a:pt x="14224" y="81153"/>
                  </a:lnTo>
                  <a:lnTo>
                    <a:pt x="9779" y="79375"/>
                  </a:lnTo>
                  <a:cubicBezTo>
                    <a:pt x="12954" y="71628"/>
                    <a:pt x="17018" y="64135"/>
                    <a:pt x="21717" y="57150"/>
                  </a:cubicBezTo>
                  <a:lnTo>
                    <a:pt x="21717" y="57150"/>
                  </a:lnTo>
                  <a:lnTo>
                    <a:pt x="21717" y="57150"/>
                  </a:lnTo>
                  <a:cubicBezTo>
                    <a:pt x="26416" y="50165"/>
                    <a:pt x="31750" y="43688"/>
                    <a:pt x="37719" y="37719"/>
                  </a:cubicBezTo>
                  <a:lnTo>
                    <a:pt x="37719" y="37719"/>
                  </a:lnTo>
                  <a:lnTo>
                    <a:pt x="37719" y="37719"/>
                  </a:lnTo>
                  <a:cubicBezTo>
                    <a:pt x="43688" y="31750"/>
                    <a:pt x="50165" y="26416"/>
                    <a:pt x="57150" y="21717"/>
                  </a:cubicBezTo>
                  <a:lnTo>
                    <a:pt x="57150" y="21717"/>
                  </a:lnTo>
                  <a:lnTo>
                    <a:pt x="57150" y="21717"/>
                  </a:lnTo>
                  <a:cubicBezTo>
                    <a:pt x="64135" y="17018"/>
                    <a:pt x="71628" y="13081"/>
                    <a:pt x="79375" y="9779"/>
                  </a:cubicBezTo>
                  <a:lnTo>
                    <a:pt x="81153" y="14224"/>
                  </a:lnTo>
                  <a:lnTo>
                    <a:pt x="79375" y="9779"/>
                  </a:lnTo>
                  <a:cubicBezTo>
                    <a:pt x="87122" y="6604"/>
                    <a:pt x="95250" y="4064"/>
                    <a:pt x="103505" y="2413"/>
                  </a:cubicBezTo>
                  <a:lnTo>
                    <a:pt x="103505" y="2413"/>
                  </a:lnTo>
                  <a:lnTo>
                    <a:pt x="103505" y="2413"/>
                  </a:lnTo>
                  <a:cubicBezTo>
                    <a:pt x="111760" y="889"/>
                    <a:pt x="120142" y="0"/>
                    <a:pt x="128524" y="0"/>
                  </a:cubicBezTo>
                  <a:lnTo>
                    <a:pt x="128524" y="4826"/>
                  </a:lnTo>
                  <a:lnTo>
                    <a:pt x="128524" y="0"/>
                  </a:lnTo>
                  <a:lnTo>
                    <a:pt x="261874" y="0"/>
                  </a:lnTo>
                  <a:lnTo>
                    <a:pt x="261874" y="4826"/>
                  </a:lnTo>
                  <a:lnTo>
                    <a:pt x="261874" y="0"/>
                  </a:lnTo>
                  <a:cubicBezTo>
                    <a:pt x="270256" y="0"/>
                    <a:pt x="278638" y="889"/>
                    <a:pt x="286893" y="2413"/>
                  </a:cubicBezTo>
                  <a:lnTo>
                    <a:pt x="286893" y="2413"/>
                  </a:lnTo>
                  <a:lnTo>
                    <a:pt x="286893" y="2413"/>
                  </a:lnTo>
                  <a:cubicBezTo>
                    <a:pt x="295148" y="4064"/>
                    <a:pt x="303276" y="6477"/>
                    <a:pt x="311023" y="9779"/>
                  </a:cubicBezTo>
                  <a:lnTo>
                    <a:pt x="309245" y="14224"/>
                  </a:lnTo>
                  <a:lnTo>
                    <a:pt x="311023" y="9779"/>
                  </a:lnTo>
                  <a:cubicBezTo>
                    <a:pt x="318897" y="12954"/>
                    <a:pt x="326263" y="17018"/>
                    <a:pt x="333248" y="21717"/>
                  </a:cubicBezTo>
                  <a:lnTo>
                    <a:pt x="333248" y="21717"/>
                  </a:lnTo>
                  <a:lnTo>
                    <a:pt x="333248" y="21717"/>
                  </a:lnTo>
                  <a:cubicBezTo>
                    <a:pt x="340233" y="26416"/>
                    <a:pt x="346710" y="31750"/>
                    <a:pt x="352679" y="37719"/>
                  </a:cubicBezTo>
                  <a:lnTo>
                    <a:pt x="349250" y="41148"/>
                  </a:lnTo>
                  <a:lnTo>
                    <a:pt x="352552" y="37719"/>
                  </a:lnTo>
                  <a:cubicBezTo>
                    <a:pt x="358521" y="43688"/>
                    <a:pt x="363855" y="50165"/>
                    <a:pt x="368554" y="57150"/>
                  </a:cubicBezTo>
                  <a:lnTo>
                    <a:pt x="368554" y="57150"/>
                  </a:lnTo>
                  <a:lnTo>
                    <a:pt x="368554" y="57150"/>
                  </a:lnTo>
                  <a:cubicBezTo>
                    <a:pt x="373253" y="64135"/>
                    <a:pt x="377190" y="71628"/>
                    <a:pt x="380492" y="79375"/>
                  </a:cubicBezTo>
                  <a:lnTo>
                    <a:pt x="376047" y="81153"/>
                  </a:lnTo>
                  <a:lnTo>
                    <a:pt x="380492" y="79375"/>
                  </a:lnTo>
                  <a:cubicBezTo>
                    <a:pt x="383667" y="87122"/>
                    <a:pt x="386207" y="95250"/>
                    <a:pt x="387858" y="103505"/>
                  </a:cubicBezTo>
                  <a:lnTo>
                    <a:pt x="383159" y="104394"/>
                  </a:lnTo>
                  <a:lnTo>
                    <a:pt x="387858" y="103505"/>
                  </a:lnTo>
                  <a:cubicBezTo>
                    <a:pt x="389509" y="111760"/>
                    <a:pt x="390271" y="120142"/>
                    <a:pt x="390271" y="128651"/>
                  </a:cubicBezTo>
                  <a:lnTo>
                    <a:pt x="385445" y="128651"/>
                  </a:lnTo>
                  <a:lnTo>
                    <a:pt x="390271" y="128651"/>
                  </a:lnTo>
                  <a:lnTo>
                    <a:pt x="390271" y="252476"/>
                  </a:lnTo>
                  <a:lnTo>
                    <a:pt x="385445" y="252476"/>
                  </a:lnTo>
                  <a:lnTo>
                    <a:pt x="390271" y="252476"/>
                  </a:lnTo>
                  <a:cubicBezTo>
                    <a:pt x="390271" y="260858"/>
                    <a:pt x="389509" y="269240"/>
                    <a:pt x="387858" y="277622"/>
                  </a:cubicBezTo>
                  <a:lnTo>
                    <a:pt x="383159" y="276733"/>
                  </a:lnTo>
                  <a:lnTo>
                    <a:pt x="387858" y="277622"/>
                  </a:lnTo>
                  <a:cubicBezTo>
                    <a:pt x="386207" y="285877"/>
                    <a:pt x="383794" y="294005"/>
                    <a:pt x="380492" y="301752"/>
                  </a:cubicBezTo>
                  <a:lnTo>
                    <a:pt x="380492" y="301752"/>
                  </a:lnTo>
                  <a:lnTo>
                    <a:pt x="380492" y="301752"/>
                  </a:lnTo>
                  <a:cubicBezTo>
                    <a:pt x="377317" y="309499"/>
                    <a:pt x="373253" y="316992"/>
                    <a:pt x="368554" y="323977"/>
                  </a:cubicBezTo>
                  <a:lnTo>
                    <a:pt x="368554" y="323977"/>
                  </a:lnTo>
                  <a:lnTo>
                    <a:pt x="368554" y="323977"/>
                  </a:lnTo>
                  <a:cubicBezTo>
                    <a:pt x="363855" y="330962"/>
                    <a:pt x="358521" y="337439"/>
                    <a:pt x="352552" y="343408"/>
                  </a:cubicBezTo>
                  <a:lnTo>
                    <a:pt x="349123" y="339979"/>
                  </a:lnTo>
                  <a:lnTo>
                    <a:pt x="352552" y="343408"/>
                  </a:lnTo>
                  <a:cubicBezTo>
                    <a:pt x="346583" y="349377"/>
                    <a:pt x="340106" y="354711"/>
                    <a:pt x="333121" y="359410"/>
                  </a:cubicBezTo>
                  <a:lnTo>
                    <a:pt x="333121" y="359410"/>
                  </a:lnTo>
                  <a:lnTo>
                    <a:pt x="333121" y="359410"/>
                  </a:lnTo>
                  <a:cubicBezTo>
                    <a:pt x="326136" y="364109"/>
                    <a:pt x="318643" y="368046"/>
                    <a:pt x="310896" y="371348"/>
                  </a:cubicBezTo>
                  <a:lnTo>
                    <a:pt x="309118" y="366903"/>
                  </a:lnTo>
                  <a:lnTo>
                    <a:pt x="310896" y="371348"/>
                  </a:lnTo>
                  <a:cubicBezTo>
                    <a:pt x="303149" y="374523"/>
                    <a:pt x="295021" y="377063"/>
                    <a:pt x="286766" y="378714"/>
                  </a:cubicBezTo>
                  <a:lnTo>
                    <a:pt x="285877" y="374015"/>
                  </a:lnTo>
                  <a:lnTo>
                    <a:pt x="286766" y="378714"/>
                  </a:lnTo>
                  <a:cubicBezTo>
                    <a:pt x="278511" y="380365"/>
                    <a:pt x="270129" y="381127"/>
                    <a:pt x="261620" y="381127"/>
                  </a:cubicBezTo>
                  <a:lnTo>
                    <a:pt x="261620" y="376301"/>
                  </a:lnTo>
                  <a:lnTo>
                    <a:pt x="261620" y="381000"/>
                  </a:lnTo>
                  <a:lnTo>
                    <a:pt x="128524" y="381000"/>
                  </a:lnTo>
                  <a:lnTo>
                    <a:pt x="128524" y="376174"/>
                  </a:lnTo>
                  <a:lnTo>
                    <a:pt x="128524" y="381000"/>
                  </a:lnTo>
                  <a:cubicBezTo>
                    <a:pt x="120142" y="381000"/>
                    <a:pt x="111760" y="380238"/>
                    <a:pt x="103378" y="378587"/>
                  </a:cubicBezTo>
                  <a:lnTo>
                    <a:pt x="103378" y="378587"/>
                  </a:lnTo>
                  <a:lnTo>
                    <a:pt x="103378" y="378587"/>
                  </a:lnTo>
                  <a:cubicBezTo>
                    <a:pt x="95123" y="376936"/>
                    <a:pt x="86995" y="374523"/>
                    <a:pt x="79248" y="371221"/>
                  </a:cubicBezTo>
                  <a:lnTo>
                    <a:pt x="81026" y="366776"/>
                  </a:lnTo>
                  <a:lnTo>
                    <a:pt x="79248" y="371221"/>
                  </a:lnTo>
                  <a:cubicBezTo>
                    <a:pt x="71501" y="368046"/>
                    <a:pt x="64008" y="363982"/>
                    <a:pt x="57023" y="359283"/>
                  </a:cubicBezTo>
                  <a:lnTo>
                    <a:pt x="59690" y="355346"/>
                  </a:lnTo>
                  <a:lnTo>
                    <a:pt x="57023" y="359283"/>
                  </a:lnTo>
                  <a:cubicBezTo>
                    <a:pt x="50038" y="354584"/>
                    <a:pt x="43561" y="349250"/>
                    <a:pt x="37592" y="343281"/>
                  </a:cubicBezTo>
                  <a:lnTo>
                    <a:pt x="37592" y="343281"/>
                  </a:lnTo>
                  <a:lnTo>
                    <a:pt x="37592" y="343281"/>
                  </a:lnTo>
                  <a:cubicBezTo>
                    <a:pt x="31623" y="337312"/>
                    <a:pt x="26289" y="330835"/>
                    <a:pt x="21590" y="323850"/>
                  </a:cubicBezTo>
                  <a:lnTo>
                    <a:pt x="21590" y="323850"/>
                  </a:lnTo>
                  <a:lnTo>
                    <a:pt x="21590" y="323850"/>
                  </a:lnTo>
                  <a:cubicBezTo>
                    <a:pt x="16891" y="316865"/>
                    <a:pt x="12954" y="309372"/>
                    <a:pt x="9652" y="301625"/>
                  </a:cubicBezTo>
                  <a:lnTo>
                    <a:pt x="9652" y="301625"/>
                  </a:lnTo>
                  <a:lnTo>
                    <a:pt x="9652" y="301625"/>
                  </a:lnTo>
                  <a:cubicBezTo>
                    <a:pt x="6477" y="293878"/>
                    <a:pt x="3937" y="285750"/>
                    <a:pt x="2286" y="277495"/>
                  </a:cubicBezTo>
                  <a:lnTo>
                    <a:pt x="2286" y="277495"/>
                  </a:lnTo>
                  <a:lnTo>
                    <a:pt x="2286" y="277495"/>
                  </a:lnTo>
                  <a:cubicBezTo>
                    <a:pt x="889" y="269240"/>
                    <a:pt x="0" y="260858"/>
                    <a:pt x="0" y="252476"/>
                  </a:cubicBezTo>
                  <a:lnTo>
                    <a:pt x="4826" y="252476"/>
                  </a:lnTo>
                  <a:lnTo>
                    <a:pt x="0" y="252476"/>
                  </a:lnTo>
                  <a:moveTo>
                    <a:pt x="9525" y="252476"/>
                  </a:moveTo>
                  <a:cubicBezTo>
                    <a:pt x="9525" y="260350"/>
                    <a:pt x="10287" y="267970"/>
                    <a:pt x="11811" y="275717"/>
                  </a:cubicBezTo>
                  <a:lnTo>
                    <a:pt x="7112" y="276606"/>
                  </a:lnTo>
                  <a:lnTo>
                    <a:pt x="11811" y="275717"/>
                  </a:lnTo>
                  <a:cubicBezTo>
                    <a:pt x="13335" y="283337"/>
                    <a:pt x="15621" y="290830"/>
                    <a:pt x="18542" y="298069"/>
                  </a:cubicBezTo>
                  <a:lnTo>
                    <a:pt x="14097" y="299847"/>
                  </a:lnTo>
                  <a:lnTo>
                    <a:pt x="18542" y="298069"/>
                  </a:lnTo>
                  <a:cubicBezTo>
                    <a:pt x="21590" y="305308"/>
                    <a:pt x="25146" y="312166"/>
                    <a:pt x="29591" y="318643"/>
                  </a:cubicBezTo>
                  <a:lnTo>
                    <a:pt x="25654" y="321310"/>
                  </a:lnTo>
                  <a:lnTo>
                    <a:pt x="29591" y="318643"/>
                  </a:lnTo>
                  <a:cubicBezTo>
                    <a:pt x="33909" y="325120"/>
                    <a:pt x="38862" y="331089"/>
                    <a:pt x="44450" y="336677"/>
                  </a:cubicBezTo>
                  <a:lnTo>
                    <a:pt x="41021" y="339979"/>
                  </a:lnTo>
                  <a:lnTo>
                    <a:pt x="44450" y="336550"/>
                  </a:lnTo>
                  <a:cubicBezTo>
                    <a:pt x="50038" y="342138"/>
                    <a:pt x="56007" y="346964"/>
                    <a:pt x="62484" y="351409"/>
                  </a:cubicBezTo>
                  <a:lnTo>
                    <a:pt x="62484" y="351409"/>
                  </a:lnTo>
                  <a:lnTo>
                    <a:pt x="62484" y="351409"/>
                  </a:lnTo>
                  <a:cubicBezTo>
                    <a:pt x="68961" y="355727"/>
                    <a:pt x="75819" y="359410"/>
                    <a:pt x="83058" y="362458"/>
                  </a:cubicBezTo>
                  <a:lnTo>
                    <a:pt x="83058" y="362458"/>
                  </a:lnTo>
                  <a:lnTo>
                    <a:pt x="83058" y="362458"/>
                  </a:lnTo>
                  <a:cubicBezTo>
                    <a:pt x="90297" y="365506"/>
                    <a:pt x="97663" y="367665"/>
                    <a:pt x="105410" y="369189"/>
                  </a:cubicBezTo>
                  <a:lnTo>
                    <a:pt x="104521" y="373888"/>
                  </a:lnTo>
                  <a:lnTo>
                    <a:pt x="105410" y="369189"/>
                  </a:lnTo>
                  <a:cubicBezTo>
                    <a:pt x="113030" y="370713"/>
                    <a:pt x="120777" y="371475"/>
                    <a:pt x="128651" y="371475"/>
                  </a:cubicBezTo>
                  <a:lnTo>
                    <a:pt x="262001" y="371475"/>
                  </a:lnTo>
                  <a:cubicBezTo>
                    <a:pt x="269875" y="371475"/>
                    <a:pt x="277622" y="370713"/>
                    <a:pt x="285242" y="369189"/>
                  </a:cubicBezTo>
                  <a:cubicBezTo>
                    <a:pt x="292862" y="367665"/>
                    <a:pt x="300355" y="365379"/>
                    <a:pt x="307594" y="362458"/>
                  </a:cubicBezTo>
                  <a:lnTo>
                    <a:pt x="307594" y="362458"/>
                  </a:lnTo>
                  <a:lnTo>
                    <a:pt x="307594" y="362458"/>
                  </a:lnTo>
                  <a:cubicBezTo>
                    <a:pt x="314833" y="359410"/>
                    <a:pt x="321691" y="355854"/>
                    <a:pt x="328168" y="351409"/>
                  </a:cubicBezTo>
                  <a:lnTo>
                    <a:pt x="330835" y="355346"/>
                  </a:lnTo>
                  <a:lnTo>
                    <a:pt x="328168" y="351409"/>
                  </a:lnTo>
                  <a:cubicBezTo>
                    <a:pt x="334645" y="347091"/>
                    <a:pt x="340614" y="342138"/>
                    <a:pt x="346202" y="336550"/>
                  </a:cubicBezTo>
                  <a:cubicBezTo>
                    <a:pt x="351790" y="330962"/>
                    <a:pt x="356616" y="324993"/>
                    <a:pt x="361061" y="318516"/>
                  </a:cubicBezTo>
                  <a:lnTo>
                    <a:pt x="364998" y="321183"/>
                  </a:lnTo>
                  <a:lnTo>
                    <a:pt x="361061" y="318516"/>
                  </a:lnTo>
                  <a:cubicBezTo>
                    <a:pt x="365379" y="312039"/>
                    <a:pt x="369062" y="305181"/>
                    <a:pt x="372110" y="297942"/>
                  </a:cubicBezTo>
                  <a:lnTo>
                    <a:pt x="376555" y="299720"/>
                  </a:lnTo>
                  <a:lnTo>
                    <a:pt x="372110" y="297942"/>
                  </a:lnTo>
                  <a:cubicBezTo>
                    <a:pt x="375158" y="290703"/>
                    <a:pt x="377317" y="283337"/>
                    <a:pt x="378841" y="275590"/>
                  </a:cubicBezTo>
                  <a:cubicBezTo>
                    <a:pt x="380365" y="267843"/>
                    <a:pt x="381127" y="260223"/>
                    <a:pt x="381127" y="252349"/>
                  </a:cubicBezTo>
                  <a:lnTo>
                    <a:pt x="381127" y="128524"/>
                  </a:lnTo>
                  <a:cubicBezTo>
                    <a:pt x="381127" y="120650"/>
                    <a:pt x="380365" y="112903"/>
                    <a:pt x="378841" y="105283"/>
                  </a:cubicBezTo>
                  <a:cubicBezTo>
                    <a:pt x="377317" y="97663"/>
                    <a:pt x="375031" y="90170"/>
                    <a:pt x="372110" y="82931"/>
                  </a:cubicBezTo>
                  <a:lnTo>
                    <a:pt x="372110" y="82931"/>
                  </a:lnTo>
                  <a:lnTo>
                    <a:pt x="372110" y="82931"/>
                  </a:lnTo>
                  <a:cubicBezTo>
                    <a:pt x="369062" y="75692"/>
                    <a:pt x="365506" y="68834"/>
                    <a:pt x="361061" y="62357"/>
                  </a:cubicBezTo>
                  <a:lnTo>
                    <a:pt x="364998" y="59690"/>
                  </a:lnTo>
                  <a:lnTo>
                    <a:pt x="361061" y="62357"/>
                  </a:lnTo>
                  <a:cubicBezTo>
                    <a:pt x="356743" y="55880"/>
                    <a:pt x="351790" y="49784"/>
                    <a:pt x="346202" y="44323"/>
                  </a:cubicBezTo>
                  <a:lnTo>
                    <a:pt x="346202" y="44323"/>
                  </a:lnTo>
                  <a:lnTo>
                    <a:pt x="346202" y="44323"/>
                  </a:lnTo>
                  <a:cubicBezTo>
                    <a:pt x="340614" y="38735"/>
                    <a:pt x="334645" y="33909"/>
                    <a:pt x="328168" y="29464"/>
                  </a:cubicBezTo>
                  <a:lnTo>
                    <a:pt x="330835" y="25527"/>
                  </a:lnTo>
                  <a:lnTo>
                    <a:pt x="328168" y="29464"/>
                  </a:lnTo>
                  <a:cubicBezTo>
                    <a:pt x="321691" y="25146"/>
                    <a:pt x="314833" y="21463"/>
                    <a:pt x="307594" y="18415"/>
                  </a:cubicBezTo>
                  <a:lnTo>
                    <a:pt x="307594" y="18415"/>
                  </a:lnTo>
                  <a:lnTo>
                    <a:pt x="307594" y="18415"/>
                  </a:lnTo>
                  <a:cubicBezTo>
                    <a:pt x="300355" y="15367"/>
                    <a:pt x="292989" y="13208"/>
                    <a:pt x="285242" y="11684"/>
                  </a:cubicBezTo>
                  <a:lnTo>
                    <a:pt x="286131" y="6985"/>
                  </a:lnTo>
                  <a:lnTo>
                    <a:pt x="285242" y="11684"/>
                  </a:lnTo>
                  <a:cubicBezTo>
                    <a:pt x="277622" y="10160"/>
                    <a:pt x="269875" y="9398"/>
                    <a:pt x="262001" y="9398"/>
                  </a:cubicBezTo>
                  <a:lnTo>
                    <a:pt x="128524" y="9398"/>
                  </a:lnTo>
                  <a:cubicBezTo>
                    <a:pt x="120650" y="9398"/>
                    <a:pt x="113030" y="10160"/>
                    <a:pt x="105283" y="11684"/>
                  </a:cubicBezTo>
                  <a:lnTo>
                    <a:pt x="104394" y="6985"/>
                  </a:lnTo>
                  <a:lnTo>
                    <a:pt x="105283" y="11684"/>
                  </a:lnTo>
                  <a:cubicBezTo>
                    <a:pt x="97663" y="13208"/>
                    <a:pt x="90170" y="15494"/>
                    <a:pt x="82931" y="18415"/>
                  </a:cubicBezTo>
                  <a:lnTo>
                    <a:pt x="82931" y="18415"/>
                  </a:lnTo>
                  <a:lnTo>
                    <a:pt x="82931" y="18415"/>
                  </a:lnTo>
                  <a:cubicBezTo>
                    <a:pt x="75692" y="21463"/>
                    <a:pt x="68834" y="25019"/>
                    <a:pt x="62357" y="29464"/>
                  </a:cubicBezTo>
                  <a:lnTo>
                    <a:pt x="59690" y="25527"/>
                  </a:lnTo>
                  <a:lnTo>
                    <a:pt x="62357" y="29464"/>
                  </a:lnTo>
                  <a:cubicBezTo>
                    <a:pt x="55880" y="33782"/>
                    <a:pt x="49784" y="38735"/>
                    <a:pt x="44323" y="44323"/>
                  </a:cubicBezTo>
                  <a:lnTo>
                    <a:pt x="40894" y="40894"/>
                  </a:lnTo>
                  <a:lnTo>
                    <a:pt x="44323" y="44323"/>
                  </a:lnTo>
                  <a:cubicBezTo>
                    <a:pt x="38862" y="49784"/>
                    <a:pt x="33909" y="55880"/>
                    <a:pt x="29464" y="62357"/>
                  </a:cubicBezTo>
                  <a:lnTo>
                    <a:pt x="25527" y="59690"/>
                  </a:lnTo>
                  <a:lnTo>
                    <a:pt x="29464" y="62357"/>
                  </a:lnTo>
                  <a:cubicBezTo>
                    <a:pt x="25146" y="68834"/>
                    <a:pt x="21463" y="75692"/>
                    <a:pt x="18415" y="82931"/>
                  </a:cubicBezTo>
                  <a:lnTo>
                    <a:pt x="18415" y="82931"/>
                  </a:lnTo>
                  <a:lnTo>
                    <a:pt x="18415" y="82931"/>
                  </a:lnTo>
                  <a:cubicBezTo>
                    <a:pt x="15367" y="90170"/>
                    <a:pt x="13208" y="97536"/>
                    <a:pt x="11684" y="105283"/>
                  </a:cubicBezTo>
                  <a:lnTo>
                    <a:pt x="6985" y="104394"/>
                  </a:lnTo>
                  <a:lnTo>
                    <a:pt x="11684" y="105283"/>
                  </a:lnTo>
                  <a:cubicBezTo>
                    <a:pt x="10160" y="112903"/>
                    <a:pt x="9398" y="120650"/>
                    <a:pt x="9398" y="128524"/>
                  </a:cubicBezTo>
                  <a:lnTo>
                    <a:pt x="9398" y="252349"/>
                  </a:ln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400800" y="4400550"/>
            <a:ext cx="57150" cy="57150"/>
            <a:chOff x="0" y="0"/>
            <a:chExt cx="57150" cy="571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400800" y="5010150"/>
            <a:ext cx="57150" cy="57150"/>
            <a:chOff x="0" y="0"/>
            <a:chExt cx="57150" cy="57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5941"/>
                    <a:pt x="54991" y="39497"/>
                  </a:cubicBezTo>
                  <a:cubicBezTo>
                    <a:pt x="53594" y="43053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400800" y="5343525"/>
            <a:ext cx="57150" cy="57150"/>
            <a:chOff x="0" y="0"/>
            <a:chExt cx="57150" cy="571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150" cy="57150"/>
            </a:xfrm>
            <a:custGeom>
              <a:avLst/>
              <a:gdLst/>
              <a:ahLst/>
              <a:cxnLst/>
              <a:rect r="r" b="b" t="t" l="l"/>
              <a:pathLst>
                <a:path h="57150" w="57150">
                  <a:moveTo>
                    <a:pt x="57150" y="28575"/>
                  </a:moveTo>
                  <a:cubicBezTo>
                    <a:pt x="57150" y="32385"/>
                    <a:pt x="56388" y="36068"/>
                    <a:pt x="54991" y="39497"/>
                  </a:cubicBezTo>
                  <a:cubicBezTo>
                    <a:pt x="53594" y="42926"/>
                    <a:pt x="51435" y="46101"/>
                    <a:pt x="48768" y="48768"/>
                  </a:cubicBezTo>
                  <a:cubicBezTo>
                    <a:pt x="46101" y="51435"/>
                    <a:pt x="43053" y="53467"/>
                    <a:pt x="39497" y="54991"/>
                  </a:cubicBezTo>
                  <a:cubicBezTo>
                    <a:pt x="35941" y="56515"/>
                    <a:pt x="32385" y="57150"/>
                    <a:pt x="28575" y="57150"/>
                  </a:cubicBezTo>
                  <a:cubicBezTo>
                    <a:pt x="24765" y="57150"/>
                    <a:pt x="21082" y="56388"/>
                    <a:pt x="17653" y="54991"/>
                  </a:cubicBezTo>
                  <a:cubicBezTo>
                    <a:pt x="14224" y="53594"/>
                    <a:pt x="11049" y="51435"/>
                    <a:pt x="8382" y="48768"/>
                  </a:cubicBezTo>
                  <a:cubicBezTo>
                    <a:pt x="5715" y="46101"/>
                    <a:pt x="3683" y="43053"/>
                    <a:pt x="2159" y="39497"/>
                  </a:cubicBezTo>
                  <a:cubicBezTo>
                    <a:pt x="635" y="35941"/>
                    <a:pt x="0" y="32385"/>
                    <a:pt x="0" y="28575"/>
                  </a:cubicBezTo>
                  <a:cubicBezTo>
                    <a:pt x="0" y="24765"/>
                    <a:pt x="762" y="21082"/>
                    <a:pt x="2159" y="17653"/>
                  </a:cubicBezTo>
                  <a:cubicBezTo>
                    <a:pt x="3556" y="14224"/>
                    <a:pt x="5715" y="11049"/>
                    <a:pt x="8382" y="8382"/>
                  </a:cubicBezTo>
                  <a:cubicBezTo>
                    <a:pt x="11049" y="5715"/>
                    <a:pt x="14097" y="3683"/>
                    <a:pt x="17653" y="2159"/>
                  </a:cubicBezTo>
                  <a:cubicBezTo>
                    <a:pt x="21209" y="635"/>
                    <a:pt x="24765" y="0"/>
                    <a:pt x="28575" y="0"/>
                  </a:cubicBezTo>
                  <a:cubicBezTo>
                    <a:pt x="32385" y="0"/>
                    <a:pt x="36068" y="762"/>
                    <a:pt x="39497" y="2159"/>
                  </a:cubicBezTo>
                  <a:cubicBezTo>
                    <a:pt x="42926" y="3556"/>
                    <a:pt x="46101" y="5715"/>
                    <a:pt x="48768" y="8382"/>
                  </a:cubicBezTo>
                  <a:cubicBezTo>
                    <a:pt x="51435" y="11049"/>
                    <a:pt x="53467" y="14097"/>
                    <a:pt x="54991" y="17653"/>
                  </a:cubicBezTo>
                  <a:cubicBezTo>
                    <a:pt x="56515" y="21209"/>
                    <a:pt x="57150" y="24765"/>
                    <a:pt x="57150" y="28575"/>
                  </a:cubicBezTo>
                </a:path>
              </a:pathLst>
            </a:custGeom>
            <a:solidFill>
              <a:srgbClr val="4B4A4A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580245" y="5926074"/>
            <a:ext cx="1754505" cy="419100"/>
          </a:xfrm>
          <a:custGeom>
            <a:avLst/>
            <a:gdLst/>
            <a:ahLst/>
            <a:cxnLst/>
            <a:rect r="r" b="b" t="t" l="l"/>
            <a:pathLst>
              <a:path h="419100" w="1754505">
                <a:moveTo>
                  <a:pt x="0" y="0"/>
                </a:moveTo>
                <a:lnTo>
                  <a:pt x="1754505" y="0"/>
                </a:lnTo>
                <a:lnTo>
                  <a:pt x="1754505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00075" y="3451898"/>
            <a:ext cx="8490814" cy="4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b="true" sz="3375">
                <a:solidFill>
                  <a:srgbClr val="006747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Services Métier et Logique Applicative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288" y="3878599"/>
            <a:ext cx="6884489" cy="47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b="true" sz="1687">
                <a:solidFill>
                  <a:srgbClr val="4B4A4A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Centralisation de la logiqueExemples clés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288" y="4253817"/>
            <a:ext cx="4546568" cy="81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Les services regroupent la logique métier, notamment les validations et opérations CRUD, évitant la duplication dans les contrôleurs.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53508" y="4253817"/>
            <a:ext cx="4229948" cy="12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PetService contrôle la gestion des animaux sans doublons</a:t>
            </a:r>
          </a:p>
          <a:p>
            <a:pPr algn="l">
              <a:lnSpc>
                <a:spcPts val="3075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OwnerService cherche des propriétaires par critères</a:t>
            </a:r>
          </a:p>
          <a:p>
            <a:pPr algn="l">
              <a:lnSpc>
                <a:spcPts val="2174"/>
              </a:lnSpc>
            </a:pPr>
            <a:r>
              <a:rPr lang="en-US" sz="1350" spc="4">
                <a:solidFill>
                  <a:srgbClr val="4B4A4A"/>
                </a:solidFill>
                <a:latin typeface="Open Sans"/>
                <a:ea typeface="Open Sans"/>
                <a:cs typeface="Open Sans"/>
                <a:sym typeface="Open Sans"/>
              </a:rPr>
              <a:t>MedicalRecordService gère diagnostic et traitements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DAGn4ls4KrQ</dc:identifier>
  <dcterms:modified xsi:type="dcterms:W3CDTF">2011-08-01T06:04:30Z</dcterms:modified>
  <cp:revision>1</cp:revision>
  <dc:title>Vetcare360-Version-JAVA.pdf</dc:title>
</cp:coreProperties>
</file>